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7" r:id="rId2"/>
    <p:sldId id="262" r:id="rId3"/>
    <p:sldId id="259" r:id="rId4"/>
    <p:sldId id="263" r:id="rId5"/>
    <p:sldId id="260" r:id="rId6"/>
    <p:sldId id="264" r:id="rId7"/>
    <p:sldId id="261" r:id="rId8"/>
    <p:sldId id="265" r:id="rId9"/>
    <p:sldId id="266" r:id="rId10"/>
    <p:sldId id="267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Modifier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panoramiqu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4/20/2021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 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fr-FR" smtClean="0"/>
              <a:t>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rai ou fau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fr-FR" smtClean="0"/>
              <a:t>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4/20/2021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4/20/2021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4/20/2021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4/20/2021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4/20/2021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4/20/2021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4/20/2021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68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2052805"/>
          </a:xfrm>
        </p:spPr>
        <p:txBody>
          <a:bodyPr/>
          <a:lstStyle/>
          <a:p>
            <a:pPr algn="ctr"/>
            <a:r>
              <a:rPr lang="fr-CA" dirty="0" smtClean="0"/>
              <a:t>Isabelle </a:t>
            </a:r>
            <a:r>
              <a:rPr lang="fr-CA" dirty="0" err="1" smtClean="0"/>
              <a:t>trépanier</a:t>
            </a:r>
            <a:r>
              <a:rPr lang="fr-CA" dirty="0" smtClean="0"/>
              <a:t/>
            </a:r>
            <a:br>
              <a:rPr lang="fr-CA" dirty="0" smtClean="0"/>
            </a:br>
            <a:r>
              <a:rPr lang="fr-CA" dirty="0" smtClean="0"/>
              <a:t>candidate au poste de </a:t>
            </a:r>
            <a:br>
              <a:rPr lang="fr-CA" dirty="0" smtClean="0"/>
            </a:br>
            <a:r>
              <a:rPr lang="fr-CA" dirty="0" smtClean="0"/>
              <a:t>secrétaire du comité exécutif FIQ</a:t>
            </a:r>
            <a:endParaRPr lang="fr-CA" dirty="0"/>
          </a:p>
        </p:txBody>
      </p:sp>
      <p:pic>
        <p:nvPicPr>
          <p:cNvPr id="2" name="Espace réservé du contenu 1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91" r="11352"/>
          <a:stretch/>
        </p:blipFill>
        <p:spPr>
          <a:xfrm rot="5400000">
            <a:off x="2944085" y="490116"/>
            <a:ext cx="4014652" cy="3979779"/>
          </a:xfrm>
        </p:spPr>
      </p:pic>
    </p:spTree>
    <p:extLst>
      <p:ext uri="{BB962C8B-B14F-4D97-AF65-F5344CB8AC3E}">
        <p14:creationId xmlns:p14="http://schemas.microsoft.com/office/powerpoint/2010/main" val="12386507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CA" sz="4400" b="1" dirty="0" smtClean="0"/>
              <a:t>Merci!</a:t>
            </a:r>
            <a:endParaRPr lang="fr-CA" sz="4400" b="1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fr-CA" sz="2800" dirty="0" smtClean="0"/>
              <a:t>Je sollicite votre appui.</a:t>
            </a:r>
          </a:p>
          <a:p>
            <a:pPr marL="0" indent="0" algn="ctr">
              <a:buNone/>
            </a:pPr>
            <a:r>
              <a:rPr lang="fr-CA" sz="2800" b="1" dirty="0" smtClean="0"/>
              <a:t>Isabelle </a:t>
            </a:r>
            <a:r>
              <a:rPr lang="fr-CA" sz="2800" b="1" dirty="0" err="1" smtClean="0"/>
              <a:t>Trépanier</a:t>
            </a:r>
            <a:r>
              <a:rPr lang="fr-CA" sz="2800" b="1" dirty="0" smtClean="0"/>
              <a:t> au poste de </a:t>
            </a:r>
          </a:p>
          <a:p>
            <a:pPr marL="0" indent="0" algn="ctr">
              <a:buNone/>
            </a:pPr>
            <a:r>
              <a:rPr lang="fr-CA" sz="2800" b="1" dirty="0" smtClean="0"/>
              <a:t>Secrétaire du Comité Exécutif FIQ</a:t>
            </a:r>
            <a:endParaRPr lang="fr-CA" sz="2800" b="1" dirty="0"/>
          </a:p>
        </p:txBody>
      </p:sp>
    </p:spTree>
    <p:extLst>
      <p:ext uri="{BB962C8B-B14F-4D97-AF65-F5344CB8AC3E}">
        <p14:creationId xmlns:p14="http://schemas.microsoft.com/office/powerpoint/2010/main" val="31569385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smtClean="0"/>
              <a:t>Qui suis-je?</a:t>
            </a:r>
            <a:endParaRPr lang="fr-CA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CA" dirty="0" err="1" smtClean="0"/>
              <a:t>Inhalothérapeute</a:t>
            </a:r>
            <a:r>
              <a:rPr lang="fr-CA" dirty="0" smtClean="0"/>
              <a:t> depuis 1998 au CHU de Québec</a:t>
            </a:r>
          </a:p>
          <a:p>
            <a:r>
              <a:rPr lang="fr-CA" dirty="0" smtClean="0"/>
              <a:t>Militante engagée depuis 2003</a:t>
            </a:r>
          </a:p>
          <a:p>
            <a:r>
              <a:rPr lang="fr-CA" dirty="0" smtClean="0"/>
              <a:t>Féministe</a:t>
            </a:r>
          </a:p>
          <a:p>
            <a:endParaRPr lang="fr-CA" dirty="0"/>
          </a:p>
          <a:p>
            <a:r>
              <a:rPr lang="fr-CA" sz="1200" dirty="0" smtClean="0"/>
              <a:t>Crédit photo: «Toujours là pour vous, Match Vision»</a:t>
            </a:r>
            <a:endParaRPr lang="fr-CA" sz="1200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0389" y="685800"/>
            <a:ext cx="3447625" cy="1939289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54" r="15207"/>
          <a:stretch/>
        </p:blipFill>
        <p:spPr>
          <a:xfrm>
            <a:off x="4241079" y="3520197"/>
            <a:ext cx="3204754" cy="2304143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0132" y="3121055"/>
            <a:ext cx="3540035" cy="2360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7387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smtClean="0"/>
              <a:t>Au Niveau local</a:t>
            </a:r>
            <a:endParaRPr lang="fr-CA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CA" dirty="0"/>
              <a:t>Administratrice </a:t>
            </a:r>
            <a:r>
              <a:rPr lang="fr-CA" dirty="0" smtClean="0"/>
              <a:t>exécutif </a:t>
            </a:r>
            <a:r>
              <a:rPr lang="fr-CA" dirty="0"/>
              <a:t>transitoire ASIC : 2005-2007</a:t>
            </a:r>
          </a:p>
          <a:p>
            <a:r>
              <a:rPr lang="fr-CA" dirty="0" smtClean="0"/>
              <a:t>VP </a:t>
            </a:r>
            <a:r>
              <a:rPr lang="fr-CA" dirty="0" err="1"/>
              <a:t>inhalo</a:t>
            </a:r>
            <a:r>
              <a:rPr lang="fr-CA" dirty="0"/>
              <a:t> ASIC: 2010 à 2013</a:t>
            </a:r>
          </a:p>
          <a:p>
            <a:r>
              <a:rPr lang="fr-CA" dirty="0"/>
              <a:t>Administratrice </a:t>
            </a:r>
            <a:r>
              <a:rPr lang="fr-CA" dirty="0" smtClean="0"/>
              <a:t>exécutif </a:t>
            </a:r>
            <a:r>
              <a:rPr lang="fr-CA" dirty="0"/>
              <a:t>transitoire SICHU : 2013-2014</a:t>
            </a:r>
          </a:p>
          <a:p>
            <a:r>
              <a:rPr lang="fr-CA" dirty="0"/>
              <a:t>Secrétaire : </a:t>
            </a:r>
            <a:r>
              <a:rPr lang="fr-CA" dirty="0" smtClean="0"/>
              <a:t>2014 à aujourd’hui</a:t>
            </a:r>
          </a:p>
          <a:p>
            <a:r>
              <a:rPr lang="fr-CA" dirty="0" smtClean="0"/>
              <a:t>Responsable communication et mobilisation</a:t>
            </a:r>
            <a:endParaRPr lang="fr-CA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3885" y="4166717"/>
            <a:ext cx="4649453" cy="2148296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0091" y="365186"/>
            <a:ext cx="2634479" cy="3512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1969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smtClean="0"/>
              <a:t>expérience</a:t>
            </a:r>
            <a:endParaRPr lang="fr-CA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CA" dirty="0" smtClean="0"/>
              <a:t>Administration et respect des statuts et règlements</a:t>
            </a:r>
          </a:p>
          <a:p>
            <a:r>
              <a:rPr lang="fr-CA" dirty="0" smtClean="0"/>
              <a:t>Organisation et suivi des rencontres</a:t>
            </a:r>
          </a:p>
          <a:p>
            <a:r>
              <a:rPr lang="fr-CA" dirty="0" smtClean="0"/>
              <a:t>Rédaction </a:t>
            </a:r>
            <a:r>
              <a:rPr lang="fr-CA" dirty="0"/>
              <a:t>d</a:t>
            </a:r>
            <a:r>
              <a:rPr lang="fr-CA" dirty="0" smtClean="0"/>
              <a:t>es procès-verbaux</a:t>
            </a:r>
          </a:p>
          <a:p>
            <a:r>
              <a:rPr lang="fr-CA" dirty="0" smtClean="0"/>
              <a:t>Membre du comité de condition féminine</a:t>
            </a:r>
          </a:p>
          <a:p>
            <a:r>
              <a:rPr lang="fr-CA" dirty="0" smtClean="0"/>
              <a:t>Animation de l’activité reconnaissance annuelle</a:t>
            </a:r>
          </a:p>
          <a:p>
            <a:endParaRPr lang="fr-CA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8910" y="3568337"/>
            <a:ext cx="2040572" cy="2720763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0715" y="3748433"/>
            <a:ext cx="3197135" cy="2131423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1960" y="427749"/>
            <a:ext cx="2215743" cy="2954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0807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4212" y="4539584"/>
            <a:ext cx="8534400" cy="1507067"/>
          </a:xfrm>
        </p:spPr>
        <p:txBody>
          <a:bodyPr/>
          <a:lstStyle/>
          <a:p>
            <a:r>
              <a:rPr lang="fr-CA" dirty="0" smtClean="0"/>
              <a:t>Au Niveau de la fédération</a:t>
            </a:r>
            <a:endParaRPr lang="fr-CA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CA" dirty="0"/>
              <a:t>Élue au comité FDS </a:t>
            </a:r>
            <a:r>
              <a:rPr lang="fr-CA" dirty="0" smtClean="0"/>
              <a:t>2016 à aujourd’hui</a:t>
            </a:r>
            <a:endParaRPr lang="fr-CA" dirty="0"/>
          </a:p>
          <a:p>
            <a:r>
              <a:rPr lang="fr-CA" dirty="0"/>
              <a:t>Élue </a:t>
            </a:r>
            <a:r>
              <a:rPr lang="fr-CA" dirty="0" smtClean="0"/>
              <a:t>au comité </a:t>
            </a:r>
            <a:r>
              <a:rPr lang="fr-CA" dirty="0"/>
              <a:t>tactique </a:t>
            </a:r>
            <a:r>
              <a:rPr lang="fr-CA" dirty="0" err="1"/>
              <a:t>Inhalothérapie</a:t>
            </a:r>
            <a:r>
              <a:rPr lang="fr-CA" dirty="0"/>
              <a:t> 2018 à aujourd’hui</a:t>
            </a:r>
          </a:p>
          <a:p>
            <a:r>
              <a:rPr lang="fr-CA" dirty="0"/>
              <a:t>Membre du comité post-congrès 2016</a:t>
            </a:r>
          </a:p>
          <a:p>
            <a:r>
              <a:rPr lang="fr-CA" dirty="0"/>
              <a:t>Responsable </a:t>
            </a:r>
            <a:r>
              <a:rPr lang="fr-CA" dirty="0" smtClean="0"/>
              <a:t>information </a:t>
            </a:r>
            <a:r>
              <a:rPr lang="fr-CA" dirty="0"/>
              <a:t>et mobilisation SICHU de </a:t>
            </a:r>
            <a:r>
              <a:rPr lang="fr-CA" dirty="0" smtClean="0"/>
              <a:t>Québec pour la </a:t>
            </a:r>
            <a:r>
              <a:rPr lang="fr-CA" dirty="0"/>
              <a:t>négociation nationale 2020</a:t>
            </a:r>
          </a:p>
          <a:p>
            <a:r>
              <a:rPr lang="fr-CA" dirty="0"/>
              <a:t>Participation aux Réseaux des femmes FIQ</a:t>
            </a:r>
          </a:p>
          <a:p>
            <a:endParaRPr lang="fr-CA" dirty="0" smtClean="0"/>
          </a:p>
          <a:p>
            <a:r>
              <a:rPr lang="fr-CA" sz="1200" dirty="0" smtClean="0"/>
              <a:t>Crédit photo: FIQ- Jacques </a:t>
            </a:r>
            <a:r>
              <a:rPr lang="fr-CA" sz="1200" dirty="0" err="1" smtClean="0"/>
              <a:t>Lavallée</a:t>
            </a:r>
            <a:r>
              <a:rPr lang="fr-CA" sz="1200" dirty="0" smtClean="0"/>
              <a:t>, photographe</a:t>
            </a:r>
            <a:endParaRPr lang="fr-CA" sz="1200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4778" y="685799"/>
            <a:ext cx="2016034" cy="3024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7707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smtClean="0"/>
              <a:t>Expérience</a:t>
            </a:r>
            <a:endParaRPr lang="fr-CA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CA" dirty="0" smtClean="0"/>
              <a:t>Présentations en instance</a:t>
            </a:r>
          </a:p>
          <a:p>
            <a:r>
              <a:rPr lang="fr-CA" dirty="0" smtClean="0"/>
              <a:t>Organisation et participation aux mobilisations</a:t>
            </a:r>
          </a:p>
          <a:p>
            <a:r>
              <a:rPr lang="fr-CA" dirty="0" smtClean="0"/>
              <a:t>Participation à la Marche Mondiale des Femmes</a:t>
            </a:r>
          </a:p>
          <a:p>
            <a:r>
              <a:rPr lang="fr-CA" dirty="0" smtClean="0"/>
              <a:t>Évaluation de la validité des demandes d’aide au FDS</a:t>
            </a:r>
          </a:p>
          <a:p>
            <a:r>
              <a:rPr lang="fr-CA" dirty="0" smtClean="0"/>
              <a:t>Rédaction de procès-verbaux du comité FDS</a:t>
            </a:r>
          </a:p>
          <a:p>
            <a:endParaRPr lang="fr-CA" dirty="0" smtClean="0"/>
          </a:p>
          <a:p>
            <a:endParaRPr lang="fr-CA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6851" y="339634"/>
            <a:ext cx="3069773" cy="2046515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0312" y="2541466"/>
            <a:ext cx="2632252" cy="1974189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8526" y="4344124"/>
            <a:ext cx="3191849" cy="2393887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4317" y="4670972"/>
            <a:ext cx="3084243" cy="2056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8996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smtClean="0"/>
              <a:t>qualités</a:t>
            </a:r>
            <a:endParaRPr lang="fr-CA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fr-CA" dirty="0" smtClean="0"/>
              <a:t>Impliquée et mobilisée</a:t>
            </a:r>
          </a:p>
          <a:p>
            <a:r>
              <a:rPr lang="fr-CA" dirty="0" smtClean="0"/>
              <a:t>Dynamique</a:t>
            </a:r>
          </a:p>
          <a:p>
            <a:r>
              <a:rPr lang="fr-CA" dirty="0" smtClean="0"/>
              <a:t>Disponible et facile d’approche</a:t>
            </a:r>
          </a:p>
          <a:p>
            <a:r>
              <a:rPr lang="fr-CA" dirty="0" smtClean="0"/>
              <a:t>Rigoureuse et organisée</a:t>
            </a:r>
          </a:p>
          <a:p>
            <a:r>
              <a:rPr lang="fr-CA" dirty="0" smtClean="0"/>
              <a:t>Persévérante</a:t>
            </a:r>
          </a:p>
          <a:p>
            <a:r>
              <a:rPr lang="fr-CA" dirty="0"/>
              <a:t> Capacité à </a:t>
            </a:r>
            <a:r>
              <a:rPr lang="fr-CA" dirty="0" smtClean="0"/>
              <a:t>prendre la parole</a:t>
            </a:r>
          </a:p>
          <a:p>
            <a:r>
              <a:rPr lang="fr-CA" dirty="0" smtClean="0"/>
              <a:t>Aptitude à travailler en équipe</a:t>
            </a:r>
          </a:p>
          <a:p>
            <a:endParaRPr lang="fr-CA" dirty="0"/>
          </a:p>
          <a:p>
            <a:r>
              <a:rPr lang="fr-CA" sz="1000" dirty="0" smtClean="0"/>
              <a:t>Crédit photo: FIQ- Jacques </a:t>
            </a:r>
            <a:r>
              <a:rPr lang="fr-CA" sz="1000" dirty="0" err="1" smtClean="0"/>
              <a:t>Lavallée</a:t>
            </a:r>
            <a:r>
              <a:rPr lang="fr-CA" sz="1000" dirty="0" smtClean="0"/>
              <a:t>, photographe</a:t>
            </a:r>
            <a:endParaRPr lang="fr-CA" sz="1000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9209" y="339634"/>
            <a:ext cx="3775166" cy="2516777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5129" y="3030583"/>
            <a:ext cx="2129246" cy="3193869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8253" y="3030583"/>
            <a:ext cx="2758101" cy="3142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254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smtClean="0"/>
              <a:t>Pour la continuité</a:t>
            </a:r>
            <a:endParaRPr lang="fr-CA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fr-CA" sz="2400" dirty="0" smtClean="0"/>
              <a:t>Mettre mon expérience et ma passion au service des </a:t>
            </a:r>
          </a:p>
          <a:p>
            <a:pPr marL="0" indent="0" algn="ctr">
              <a:buNone/>
            </a:pPr>
            <a:r>
              <a:rPr lang="fr-CA" sz="2400" dirty="0" smtClean="0"/>
              <a:t>76 000 membres et travailler avec vous pour:</a:t>
            </a:r>
          </a:p>
          <a:p>
            <a:pPr marL="0" indent="0" algn="ctr">
              <a:buNone/>
            </a:pPr>
            <a:endParaRPr lang="fr-CA" sz="2400" dirty="0" smtClean="0"/>
          </a:p>
          <a:p>
            <a:r>
              <a:rPr lang="fr-CA" dirty="0"/>
              <a:t>F</a:t>
            </a:r>
            <a:r>
              <a:rPr lang="fr-CA" dirty="0" smtClean="0"/>
              <a:t>aire rayonner davantage la FIQ</a:t>
            </a:r>
          </a:p>
          <a:p>
            <a:r>
              <a:rPr lang="fr-CA" dirty="0" smtClean="0"/>
              <a:t>Rendre les membres toujours plus fières de leurs Fédérations.</a:t>
            </a: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25186736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smtClean="0"/>
              <a:t>Mes coordonnées</a:t>
            </a:r>
            <a:endParaRPr lang="fr-CA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fr-CA" sz="2400" dirty="0" smtClean="0"/>
              <a:t>Si vous le souhaitez, je serai ravie de vous </a:t>
            </a:r>
          </a:p>
          <a:p>
            <a:pPr marL="0" indent="0" algn="ctr">
              <a:buNone/>
            </a:pPr>
            <a:r>
              <a:rPr lang="fr-CA" sz="2400" dirty="0" smtClean="0"/>
              <a:t>rencontrer virtuellement.</a:t>
            </a:r>
          </a:p>
          <a:p>
            <a:pPr marL="0" indent="0" algn="ctr">
              <a:buNone/>
            </a:pPr>
            <a:r>
              <a:rPr lang="fr-CA" sz="2400" dirty="0" smtClean="0"/>
              <a:t>Contactez-moi par courriel:</a:t>
            </a:r>
          </a:p>
          <a:p>
            <a:pPr marL="0" indent="0" algn="ctr">
              <a:buNone/>
            </a:pPr>
            <a:r>
              <a:rPr lang="fr-CA" sz="2800" b="1" dirty="0" smtClean="0"/>
              <a:t>isabelle.trepanier@chudequebec.ca </a:t>
            </a:r>
            <a:endParaRPr lang="fr-CA" sz="2800" b="1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7576" y="825862"/>
            <a:ext cx="2676253" cy="3568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386650"/>
      </p:ext>
    </p:extLst>
  </p:cSld>
  <p:clrMapOvr>
    <a:masterClrMapping/>
  </p:clrMapOvr>
</p:sld>
</file>

<file path=ppt/theme/theme1.xml><?xml version="1.0" encoding="utf-8"?>
<a:theme xmlns:a="http://schemas.openxmlformats.org/drawingml/2006/main" name="Secteur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280</TotalTime>
  <Words>288</Words>
  <Application>Microsoft Office PowerPoint</Application>
  <PresentationFormat>Grand écran</PresentationFormat>
  <Paragraphs>58</Paragraphs>
  <Slides>10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2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10</vt:i4>
      </vt:variant>
    </vt:vector>
  </HeadingPairs>
  <TitlesOfParts>
    <vt:vector size="13" baseType="lpstr">
      <vt:lpstr>Century Gothic</vt:lpstr>
      <vt:lpstr>Wingdings 3</vt:lpstr>
      <vt:lpstr>Secteur</vt:lpstr>
      <vt:lpstr>Isabelle trépanier candidate au poste de  secrétaire du comité exécutif FIQ</vt:lpstr>
      <vt:lpstr>Qui suis-je?</vt:lpstr>
      <vt:lpstr>Au Niveau local</vt:lpstr>
      <vt:lpstr>expérience</vt:lpstr>
      <vt:lpstr>Au Niveau de la fédération</vt:lpstr>
      <vt:lpstr>Expérience</vt:lpstr>
      <vt:lpstr>qualités</vt:lpstr>
      <vt:lpstr>Pour la continuité</vt:lpstr>
      <vt:lpstr>Mes coordonnées</vt:lpstr>
      <vt:lpstr>Merci!</vt:lpstr>
    </vt:vector>
  </TitlesOfParts>
  <Company>HP Inc.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ISABELLE TREPANIER</dc:creator>
  <cp:lastModifiedBy>ISABELLE TREPANIER</cp:lastModifiedBy>
  <cp:revision>33</cp:revision>
  <dcterms:created xsi:type="dcterms:W3CDTF">2021-04-15T12:33:20Z</dcterms:created>
  <dcterms:modified xsi:type="dcterms:W3CDTF">2021-04-20T20:20:13Z</dcterms:modified>
</cp:coreProperties>
</file>