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4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4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56"/>
  </p:notesMasterIdLst>
  <p:handoutMasterIdLst>
    <p:handoutMasterId r:id="rId57"/>
  </p:handoutMasterIdLst>
  <p:sldIdLst>
    <p:sldId id="340" r:id="rId5"/>
    <p:sldId id="272" r:id="rId6"/>
    <p:sldId id="311" r:id="rId7"/>
    <p:sldId id="313" r:id="rId8"/>
    <p:sldId id="343" r:id="rId9"/>
    <p:sldId id="312" r:id="rId10"/>
    <p:sldId id="270" r:id="rId11"/>
    <p:sldId id="273" r:id="rId12"/>
    <p:sldId id="288" r:id="rId13"/>
    <p:sldId id="289" r:id="rId14"/>
    <p:sldId id="290" r:id="rId15"/>
    <p:sldId id="308" r:id="rId16"/>
    <p:sldId id="279" r:id="rId17"/>
    <p:sldId id="278" r:id="rId18"/>
    <p:sldId id="284" r:id="rId19"/>
    <p:sldId id="286" r:id="rId20"/>
    <p:sldId id="285" r:id="rId21"/>
    <p:sldId id="309" r:id="rId22"/>
    <p:sldId id="305" r:id="rId23"/>
    <p:sldId id="291" r:id="rId24"/>
    <p:sldId id="293" r:id="rId25"/>
    <p:sldId id="294" r:id="rId26"/>
    <p:sldId id="295" r:id="rId27"/>
    <p:sldId id="296" r:id="rId28"/>
    <p:sldId id="297" r:id="rId29"/>
    <p:sldId id="276" r:id="rId30"/>
    <p:sldId id="306" r:id="rId31"/>
    <p:sldId id="281" r:id="rId32"/>
    <p:sldId id="301" r:id="rId33"/>
    <p:sldId id="307" r:id="rId34"/>
    <p:sldId id="304" r:id="rId35"/>
    <p:sldId id="275" r:id="rId36"/>
    <p:sldId id="277" r:id="rId37"/>
    <p:sldId id="310" r:id="rId38"/>
    <p:sldId id="283" r:id="rId39"/>
    <p:sldId id="274" r:id="rId40"/>
    <p:sldId id="314" r:id="rId41"/>
    <p:sldId id="298" r:id="rId42"/>
    <p:sldId id="299" r:id="rId43"/>
    <p:sldId id="300" r:id="rId44"/>
    <p:sldId id="319" r:id="rId45"/>
    <p:sldId id="320" r:id="rId46"/>
    <p:sldId id="317" r:id="rId47"/>
    <p:sldId id="315" r:id="rId48"/>
    <p:sldId id="316" r:id="rId49"/>
    <p:sldId id="318" r:id="rId50"/>
    <p:sldId id="336" r:id="rId51"/>
    <p:sldId id="342" r:id="rId52"/>
    <p:sldId id="338" r:id="rId53"/>
    <p:sldId id="339" r:id="rId54"/>
    <p:sldId id="341" r:id="rId5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XGwXlLLb0LBAoxoTZ6rIT+NA7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C130C-1E4C-4842-3719-8DD818E0CD7E}" name="Francine Parent" initials="FP" userId="S::fparent@FIQSANTE.QC.CA::b5dee4b7-f803-4514-a9e2-dcd6712b8d29" providerId="AD"/>
  <p188:author id="{5BB8397E-591F-1F5E-CBB0-83DD4D25DCAF}" name="Jérôme Rousseau" initials="JR" userId="S::jrousseau@FIQSANTE.QC.CA::40991409-86ca-4536-b787-763fa35890fc" providerId="AD"/>
  <p188:author id="{54831F9F-CD91-66C4-E9BA-83152615986D}" name="Annie Rousseau" initials="AR" userId="S::arousseau@fiqsante.qc.ca::e26c7bb3-9551-4459-9c99-b2288bd4e04e" providerId="AD"/>
  <p188:author id="{58529ED4-F866-D28A-93DA-E5220091EE76}" name="Amélie Séguin" initials="AS" userId="S::aseguin@fiqsante.qc.ca::7d47195b-ba41-4809-b295-0d6c30de8db0" providerId="AD"/>
  <p188:author id="{F3B187D5-EF5F-33EE-0051-23FA22F4D396}" name="Vincent Veilleux" initials="VV" userId="S::vveilleux@FIQSANTE.QC.CA::31930886-9a7a-4ec5-82a8-8a5eefe36897" providerId="AD"/>
  <p188:author id="{F92E5BED-67A7-50FB-1BF5-12585C5CF197}" name="Justine Lecomte-Rousseau" initials="JLR" userId="S::jlrousseau@FIQSANTE.QC.CA::f733ebab-64c3-4a4c-9601-ebe624bcae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5F9"/>
    <a:srgbClr val="0070C0"/>
    <a:srgbClr val="D8EAF3"/>
    <a:srgbClr val="6BB1D0"/>
    <a:srgbClr val="289DD8"/>
    <a:srgbClr val="6DB2D0"/>
    <a:srgbClr val="D7EAF2"/>
    <a:srgbClr val="FFFFFF"/>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84C67-16A4-4AFA-B94A-E2280C537E1F}" v="1" dt="2024-03-24T14:07:44.73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77" autoAdjust="0"/>
  </p:normalViewPr>
  <p:slideViewPr>
    <p:cSldViewPr snapToGrid="0">
      <p:cViewPr varScale="1">
        <p:scale>
          <a:sx n="57" d="100"/>
          <a:sy n="57" d="100"/>
        </p:scale>
        <p:origin x="165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Fleurant" userId="9d5102fe-2869-4392-a6db-add99d37af4e" providerId="ADAL" clId="{EFD84C67-16A4-4AFA-B94A-E2280C537E1F}"/>
    <pc:docChg chg="undo custSel modSld">
      <pc:chgData name="Michelle Fleurant" userId="9d5102fe-2869-4392-a6db-add99d37af4e" providerId="ADAL" clId="{EFD84C67-16A4-4AFA-B94A-E2280C537E1F}" dt="2024-03-24T14:10:50.308" v="61" actId="14734"/>
      <pc:docMkLst>
        <pc:docMk/>
      </pc:docMkLst>
      <pc:sldChg chg="modSp mod">
        <pc:chgData name="Michelle Fleurant" userId="9d5102fe-2869-4392-a6db-add99d37af4e" providerId="ADAL" clId="{EFD84C67-16A4-4AFA-B94A-E2280C537E1F}" dt="2024-03-24T14:10:00.790" v="59" actId="14734"/>
        <pc:sldMkLst>
          <pc:docMk/>
          <pc:sldMk cId="2854345326" sldId="288"/>
        </pc:sldMkLst>
        <pc:graphicFrameChg chg="mod replST modGraphic">
          <ac:chgData name="Michelle Fleurant" userId="9d5102fe-2869-4392-a6db-add99d37af4e" providerId="ADAL" clId="{EFD84C67-16A4-4AFA-B94A-E2280C537E1F}" dt="2024-03-24T14:10:00.790" v="59" actId="14734"/>
          <ac:graphicFrameMkLst>
            <pc:docMk/>
            <pc:sldMk cId="2854345326" sldId="288"/>
            <ac:graphicFrameMk id="5" creationId="{B1CE2571-1347-A6C6-AF5D-4BC1B1189EBD}"/>
          </ac:graphicFrameMkLst>
        </pc:graphicFrameChg>
      </pc:sldChg>
      <pc:sldChg chg="modSp mod">
        <pc:chgData name="Michelle Fleurant" userId="9d5102fe-2869-4392-a6db-add99d37af4e" providerId="ADAL" clId="{EFD84C67-16A4-4AFA-B94A-E2280C537E1F}" dt="2024-03-24T14:07:29.686" v="36"/>
        <pc:sldMkLst>
          <pc:docMk/>
          <pc:sldMk cId="2829930032" sldId="289"/>
        </pc:sldMkLst>
        <pc:graphicFrameChg chg="mod replST modGraphic">
          <ac:chgData name="Michelle Fleurant" userId="9d5102fe-2869-4392-a6db-add99d37af4e" providerId="ADAL" clId="{EFD84C67-16A4-4AFA-B94A-E2280C537E1F}" dt="2024-03-24T14:07:29.682" v="35"/>
          <ac:graphicFrameMkLst>
            <pc:docMk/>
            <pc:sldMk cId="2829930032" sldId="289"/>
            <ac:graphicFrameMk id="3" creationId="{B7A5CA99-6B51-378F-B82F-9222D660C2D3}"/>
          </ac:graphicFrameMkLst>
        </pc:graphicFrameChg>
        <pc:graphicFrameChg chg="mod replST modGraphic">
          <ac:chgData name="Michelle Fleurant" userId="9d5102fe-2869-4392-a6db-add99d37af4e" providerId="ADAL" clId="{EFD84C67-16A4-4AFA-B94A-E2280C537E1F}" dt="2024-03-24T14:07:29.686" v="36"/>
          <ac:graphicFrameMkLst>
            <pc:docMk/>
            <pc:sldMk cId="2829930032" sldId="289"/>
            <ac:graphicFrameMk id="6" creationId="{CF76708D-EC8D-C03C-58EF-9AAE5DF5A9ED}"/>
          </ac:graphicFrameMkLst>
        </pc:graphicFrameChg>
      </pc:sldChg>
      <pc:sldChg chg="modSp mod">
        <pc:chgData name="Michelle Fleurant" userId="9d5102fe-2869-4392-a6db-add99d37af4e" providerId="ADAL" clId="{EFD84C67-16A4-4AFA-B94A-E2280C537E1F}" dt="2024-03-24T14:07:29.641" v="32"/>
        <pc:sldMkLst>
          <pc:docMk/>
          <pc:sldMk cId="999833451" sldId="311"/>
        </pc:sldMkLst>
        <pc:spChg chg="replST">
          <ac:chgData name="Michelle Fleurant" userId="9d5102fe-2869-4392-a6db-add99d37af4e" providerId="ADAL" clId="{EFD84C67-16A4-4AFA-B94A-E2280C537E1F}" dt="2024-03-24T14:07:29.638" v="31"/>
          <ac:spMkLst>
            <pc:docMk/>
            <pc:sldMk cId="999833451" sldId="311"/>
            <ac:spMk id="2" creationId="{A4E5E41C-34BE-7CF9-09BF-9C9069D326F6}"/>
          </ac:spMkLst>
        </pc:spChg>
        <pc:spChg chg="replST">
          <ac:chgData name="Michelle Fleurant" userId="9d5102fe-2869-4392-a6db-add99d37af4e" providerId="ADAL" clId="{EFD84C67-16A4-4AFA-B94A-E2280C537E1F}" dt="2024-03-24T14:07:29.634" v="30"/>
          <ac:spMkLst>
            <pc:docMk/>
            <pc:sldMk cId="999833451" sldId="311"/>
            <ac:spMk id="8" creationId="{955A2079-FA98-4876-80F0-72364A7D2EA4}"/>
          </ac:spMkLst>
        </pc:spChg>
        <pc:graphicFrameChg chg="mod replST modGraphic">
          <ac:chgData name="Michelle Fleurant" userId="9d5102fe-2869-4392-a6db-add99d37af4e" providerId="ADAL" clId="{EFD84C67-16A4-4AFA-B94A-E2280C537E1F}" dt="2024-03-24T14:07:29.641" v="32"/>
          <ac:graphicFrameMkLst>
            <pc:docMk/>
            <pc:sldMk cId="999833451" sldId="311"/>
            <ac:graphicFrameMk id="3" creationId="{B3719648-5EE4-491D-4B1A-C976614E340C}"/>
          </ac:graphicFrameMkLst>
        </pc:graphicFrameChg>
      </pc:sldChg>
      <pc:sldChg chg="addSp delSp modSp mod">
        <pc:chgData name="Michelle Fleurant" userId="9d5102fe-2869-4392-a6db-add99d37af4e" providerId="ADAL" clId="{EFD84C67-16A4-4AFA-B94A-E2280C537E1F}" dt="2024-03-24T14:10:50.308" v="61" actId="14734"/>
        <pc:sldMkLst>
          <pc:docMk/>
          <pc:sldMk cId="2665324345" sldId="313"/>
        </pc:sldMkLst>
        <pc:spChg chg="mod">
          <ac:chgData name="Michelle Fleurant" userId="9d5102fe-2869-4392-a6db-add99d37af4e" providerId="ADAL" clId="{EFD84C67-16A4-4AFA-B94A-E2280C537E1F}" dt="2024-03-24T14:06:49.327" v="24" actId="1076"/>
          <ac:spMkLst>
            <pc:docMk/>
            <pc:sldMk cId="2665324345" sldId="313"/>
            <ac:spMk id="3" creationId="{354081B4-542E-24E8-54D1-B6CA69079A06}"/>
          </ac:spMkLst>
        </pc:spChg>
        <pc:spChg chg="add del replST">
          <ac:chgData name="Michelle Fleurant" userId="9d5102fe-2869-4392-a6db-add99d37af4e" providerId="ADAL" clId="{EFD84C67-16A4-4AFA-B94A-E2280C537E1F}" dt="2024-03-24T14:07:54.048" v="45" actId="478"/>
          <ac:spMkLst>
            <pc:docMk/>
            <pc:sldMk cId="2665324345" sldId="313"/>
            <ac:spMk id="5" creationId="{48FAAD4C-CC82-7930-44F4-D1A0C4F2FF1D}"/>
          </ac:spMkLst>
        </pc:spChg>
        <pc:graphicFrameChg chg="mod replST modGraphic">
          <ac:chgData name="Michelle Fleurant" userId="9d5102fe-2869-4392-a6db-add99d37af4e" providerId="ADAL" clId="{EFD84C67-16A4-4AFA-B94A-E2280C537E1F}" dt="2024-03-24T14:10:50.308" v="61" actId="14734"/>
          <ac:graphicFrameMkLst>
            <pc:docMk/>
            <pc:sldMk cId="2665324345" sldId="313"/>
            <ac:graphicFrameMk id="4" creationId="{B090AB59-388D-AAE9-43A3-52024A45C1F7}"/>
          </ac:graphicFrameMkLst>
        </pc:graphicFrameChg>
      </pc:sldChg>
      <pc:sldChg chg="modSp mod">
        <pc:chgData name="Michelle Fleurant" userId="9d5102fe-2869-4392-a6db-add99d37af4e" providerId="ADAL" clId="{EFD84C67-16A4-4AFA-B94A-E2280C537E1F}" dt="2024-03-24T14:07:29.859" v="38"/>
        <pc:sldMkLst>
          <pc:docMk/>
          <pc:sldMk cId="2045423149" sldId="336"/>
        </pc:sldMkLst>
        <pc:spChg chg="replST">
          <ac:chgData name="Michelle Fleurant" userId="9d5102fe-2869-4392-a6db-add99d37af4e" providerId="ADAL" clId="{EFD84C67-16A4-4AFA-B94A-E2280C537E1F}" dt="2024-03-24T14:07:29.856" v="37"/>
          <ac:spMkLst>
            <pc:docMk/>
            <pc:sldMk cId="2045423149" sldId="336"/>
            <ac:spMk id="2" creationId="{ABB87E38-7F4B-3D68-762F-4BD73BAED05A}"/>
          </ac:spMkLst>
        </pc:spChg>
        <pc:spChg chg="replST">
          <ac:chgData name="Michelle Fleurant" userId="9d5102fe-2869-4392-a6db-add99d37af4e" providerId="ADAL" clId="{EFD84C67-16A4-4AFA-B94A-E2280C537E1F}" dt="2024-03-24T14:07:29.859" v="38"/>
          <ac:spMkLst>
            <pc:docMk/>
            <pc:sldMk cId="2045423149" sldId="336"/>
            <ac:spMk id="3" creationId="{30341E8A-D37E-1227-8742-1096956F4952}"/>
          </ac:spMkLst>
        </pc:spChg>
      </pc:sldChg>
      <pc:sldChg chg="modSp mod">
        <pc:chgData name="Michelle Fleurant" userId="9d5102fe-2869-4392-a6db-add99d37af4e" providerId="ADAL" clId="{EFD84C67-16A4-4AFA-B94A-E2280C537E1F}" dt="2024-03-24T14:07:29.883" v="42"/>
        <pc:sldMkLst>
          <pc:docMk/>
          <pc:sldMk cId="2841590402" sldId="339"/>
        </pc:sldMkLst>
        <pc:spChg chg="replST">
          <ac:chgData name="Michelle Fleurant" userId="9d5102fe-2869-4392-a6db-add99d37af4e" providerId="ADAL" clId="{EFD84C67-16A4-4AFA-B94A-E2280C537E1F}" dt="2024-03-24T14:07:29.883" v="42"/>
          <ac:spMkLst>
            <pc:docMk/>
            <pc:sldMk cId="2841590402" sldId="339"/>
            <ac:spMk id="3" creationId="{719A7643-7CA8-B417-E9C5-90A56B532562}"/>
          </ac:spMkLst>
        </pc:spChg>
        <pc:spChg chg="replST">
          <ac:chgData name="Michelle Fleurant" userId="9d5102fe-2869-4392-a6db-add99d37af4e" providerId="ADAL" clId="{EFD84C67-16A4-4AFA-B94A-E2280C537E1F}" dt="2024-03-24T14:07:29.872" v="39"/>
          <ac:spMkLst>
            <pc:docMk/>
            <pc:sldMk cId="2841590402" sldId="339"/>
            <ac:spMk id="23" creationId="{04812C46-200A-4DEB-A05E-3ED6C68C2387}"/>
          </ac:spMkLst>
        </pc:spChg>
        <pc:spChg chg="replST">
          <ac:chgData name="Michelle Fleurant" userId="9d5102fe-2869-4392-a6db-add99d37af4e" providerId="ADAL" clId="{EFD84C67-16A4-4AFA-B94A-E2280C537E1F}" dt="2024-03-24T14:07:29.881" v="41"/>
          <ac:spMkLst>
            <pc:docMk/>
            <pc:sldMk cId="2841590402" sldId="339"/>
            <ac:spMk id="25" creationId="{D1EA859B-E555-4109-94F3-6700E046E008}"/>
          </ac:spMkLst>
        </pc:spChg>
        <pc:picChg chg="replST">
          <ac:chgData name="Michelle Fleurant" userId="9d5102fe-2869-4392-a6db-add99d37af4e" providerId="ADAL" clId="{EFD84C67-16A4-4AFA-B94A-E2280C537E1F}" dt="2024-03-24T14:07:29.876" v="40"/>
          <ac:picMkLst>
            <pc:docMk/>
            <pc:sldMk cId="2841590402" sldId="339"/>
            <ac:picMk id="5" creationId="{F1BFC292-A9BE-46A1-44D9-5BF29A826467}"/>
          </ac:picMkLst>
        </pc:picChg>
      </pc:sldChg>
      <pc:sldChg chg="modSp mod">
        <pc:chgData name="Michelle Fleurant" userId="9d5102fe-2869-4392-a6db-add99d37af4e" providerId="ADAL" clId="{EFD84C67-16A4-4AFA-B94A-E2280C537E1F}" dt="2024-03-24T14:07:29.620" v="29"/>
        <pc:sldMkLst>
          <pc:docMk/>
          <pc:sldMk cId="2342465473" sldId="340"/>
        </pc:sldMkLst>
        <pc:spChg chg="replST">
          <ac:chgData name="Michelle Fleurant" userId="9d5102fe-2869-4392-a6db-add99d37af4e" providerId="ADAL" clId="{EFD84C67-16A4-4AFA-B94A-E2280C537E1F}" dt="2024-03-24T14:07:29.572" v="27"/>
          <ac:spMkLst>
            <pc:docMk/>
            <pc:sldMk cId="2342465473" sldId="340"/>
            <ac:spMk id="2" creationId="{0E753DAA-43C9-F357-DBFB-1004F2AB78CB}"/>
          </ac:spMkLst>
        </pc:spChg>
        <pc:spChg chg="replST">
          <ac:chgData name="Michelle Fleurant" userId="9d5102fe-2869-4392-a6db-add99d37af4e" providerId="ADAL" clId="{EFD84C67-16A4-4AFA-B94A-E2280C537E1F}" dt="2024-03-24T14:07:29.620" v="29"/>
          <ac:spMkLst>
            <pc:docMk/>
            <pc:sldMk cId="2342465473" sldId="340"/>
            <ac:spMk id="6" creationId="{DBAB0252-2A0C-3535-44CD-65A0F19C01F8}"/>
          </ac:spMkLst>
        </pc:spChg>
        <pc:picChg chg="replST">
          <ac:chgData name="Michelle Fleurant" userId="9d5102fe-2869-4392-a6db-add99d37af4e" providerId="ADAL" clId="{EFD84C67-16A4-4AFA-B94A-E2280C537E1F}" dt="2024-03-24T14:07:29.616" v="28"/>
          <ac:picMkLst>
            <pc:docMk/>
            <pc:sldMk cId="2342465473" sldId="340"/>
            <ac:picMk id="5" creationId="{9DF1B571-9E43-6968-F1BD-D41225697FA6}"/>
          </ac:picMkLst>
        </pc:picChg>
      </pc:sldChg>
    </pc:docChg>
  </pc:docChgLst>
  <pc:docChgLst>
    <pc:chgData name="Justine Lecomte-Rousseau" userId="f733ebab-64c3-4a4c-9601-ebe624bcae8c" providerId="ADAL" clId="{D3B3914C-9F07-4F2B-8256-6A24BC4DEF92}"/>
    <pc:docChg chg="undo custSel modSld">
      <pc:chgData name="Justine Lecomte-Rousseau" userId="f733ebab-64c3-4a4c-9601-ebe624bcae8c" providerId="ADAL" clId="{D3B3914C-9F07-4F2B-8256-6A24BC4DEF92}" dt="2024-03-23T21:08:23.225" v="1235" actId="1076"/>
      <pc:docMkLst>
        <pc:docMk/>
      </pc:docMkLst>
      <pc:sldChg chg="addSp delSp modSp mod">
        <pc:chgData name="Justine Lecomte-Rousseau" userId="f733ebab-64c3-4a4c-9601-ebe624bcae8c" providerId="ADAL" clId="{D3B3914C-9F07-4F2B-8256-6A24BC4DEF92}" dt="2024-03-23T20:53:29.251" v="916" actId="20577"/>
        <pc:sldMkLst>
          <pc:docMk/>
          <pc:sldMk cId="2854345326" sldId="288"/>
        </pc:sldMkLst>
        <pc:spChg chg="add del">
          <ac:chgData name="Justine Lecomte-Rousseau" userId="f733ebab-64c3-4a4c-9601-ebe624bcae8c" providerId="ADAL" clId="{D3B3914C-9F07-4F2B-8256-6A24BC4DEF92}" dt="2024-03-23T20:49:06.787" v="496" actId="22"/>
          <ac:spMkLst>
            <pc:docMk/>
            <pc:sldMk cId="2854345326" sldId="288"/>
            <ac:spMk id="4" creationId="{745B4887-7CBB-E88E-4705-5D2937D0200A}"/>
          </ac:spMkLst>
        </pc:spChg>
        <pc:spChg chg="add del mod">
          <ac:chgData name="Justine Lecomte-Rousseau" userId="f733ebab-64c3-4a4c-9601-ebe624bcae8c" providerId="ADAL" clId="{D3B3914C-9F07-4F2B-8256-6A24BC4DEF92}" dt="2024-03-23T20:51:53.068" v="885" actId="478"/>
          <ac:spMkLst>
            <pc:docMk/>
            <pc:sldMk cId="2854345326" sldId="288"/>
            <ac:spMk id="8" creationId="{75ECE507-EA3C-2C9F-1A37-FF3EC63F363B}"/>
          </ac:spMkLst>
        </pc:spChg>
        <pc:graphicFrameChg chg="add mod modGraphic">
          <ac:chgData name="Justine Lecomte-Rousseau" userId="f733ebab-64c3-4a4c-9601-ebe624bcae8c" providerId="ADAL" clId="{D3B3914C-9F07-4F2B-8256-6A24BC4DEF92}" dt="2024-03-23T20:53:29.251" v="916" actId="20577"/>
          <ac:graphicFrameMkLst>
            <pc:docMk/>
            <pc:sldMk cId="2854345326" sldId="288"/>
            <ac:graphicFrameMk id="5" creationId="{B1CE2571-1347-A6C6-AF5D-4BC1B1189EBD}"/>
          </ac:graphicFrameMkLst>
        </pc:graphicFrameChg>
        <pc:picChg chg="del mod">
          <ac:chgData name="Justine Lecomte-Rousseau" userId="f733ebab-64c3-4a4c-9601-ebe624bcae8c" providerId="ADAL" clId="{D3B3914C-9F07-4F2B-8256-6A24BC4DEF92}" dt="2024-03-23T20:51:51.025" v="884" actId="478"/>
          <ac:picMkLst>
            <pc:docMk/>
            <pc:sldMk cId="2854345326" sldId="288"/>
            <ac:picMk id="7" creationId="{6221E89C-2100-2CB7-A3E0-B4F515F2A7F4}"/>
          </ac:picMkLst>
        </pc:picChg>
      </pc:sldChg>
      <pc:sldChg chg="addSp delSp modSp mod modNotesTx">
        <pc:chgData name="Justine Lecomte-Rousseau" userId="f733ebab-64c3-4a4c-9601-ebe624bcae8c" providerId="ADAL" clId="{D3B3914C-9F07-4F2B-8256-6A24BC4DEF92}" dt="2024-03-23T21:08:23.225" v="1235" actId="1076"/>
        <pc:sldMkLst>
          <pc:docMk/>
          <pc:sldMk cId="2829930032" sldId="289"/>
        </pc:sldMkLst>
        <pc:graphicFrameChg chg="add mod modGraphic">
          <ac:chgData name="Justine Lecomte-Rousseau" userId="f733ebab-64c3-4a4c-9601-ebe624bcae8c" providerId="ADAL" clId="{D3B3914C-9F07-4F2B-8256-6A24BC4DEF92}" dt="2024-03-23T20:56:18.044" v="1061" actId="1076"/>
          <ac:graphicFrameMkLst>
            <pc:docMk/>
            <pc:sldMk cId="2829930032" sldId="289"/>
            <ac:graphicFrameMk id="3" creationId="{B7A5CA99-6B51-378F-B82F-9222D660C2D3}"/>
          </ac:graphicFrameMkLst>
        </pc:graphicFrameChg>
        <pc:graphicFrameChg chg="del modGraphic">
          <ac:chgData name="Justine Lecomte-Rousseau" userId="f733ebab-64c3-4a4c-9601-ebe624bcae8c" providerId="ADAL" clId="{D3B3914C-9F07-4F2B-8256-6A24BC4DEF92}" dt="2024-03-23T20:56:52.726" v="1105" actId="478"/>
          <ac:graphicFrameMkLst>
            <pc:docMk/>
            <pc:sldMk cId="2829930032" sldId="289"/>
            <ac:graphicFrameMk id="4" creationId="{20EFD33A-A0D7-10F4-E19A-7242EA0E7584}"/>
          </ac:graphicFrameMkLst>
        </pc:graphicFrameChg>
        <pc:graphicFrameChg chg="add mod modGraphic">
          <ac:chgData name="Justine Lecomte-Rousseau" userId="f733ebab-64c3-4a4c-9601-ebe624bcae8c" providerId="ADAL" clId="{D3B3914C-9F07-4F2B-8256-6A24BC4DEF92}" dt="2024-03-23T20:55:45.266" v="1016" actId="1076"/>
          <ac:graphicFrameMkLst>
            <pc:docMk/>
            <pc:sldMk cId="2829930032" sldId="289"/>
            <ac:graphicFrameMk id="5" creationId="{8CC99995-456D-116E-EDB9-905FCD3C030D}"/>
          </ac:graphicFrameMkLst>
        </pc:graphicFrameChg>
        <pc:graphicFrameChg chg="add mod modGraphic">
          <ac:chgData name="Justine Lecomte-Rousseau" userId="f733ebab-64c3-4a4c-9601-ebe624bcae8c" providerId="ADAL" clId="{D3B3914C-9F07-4F2B-8256-6A24BC4DEF92}" dt="2024-03-23T21:08:23.225" v="1235" actId="1076"/>
          <ac:graphicFrameMkLst>
            <pc:docMk/>
            <pc:sldMk cId="2829930032" sldId="289"/>
            <ac:graphicFrameMk id="6" creationId="{CF76708D-EC8D-C03C-58EF-9AAE5DF5A9ED}"/>
          </ac:graphicFrameMkLst>
        </pc:graphicFrameChg>
        <pc:graphicFrameChg chg="add del modGraphic">
          <ac:chgData name="Justine Lecomte-Rousseau" userId="f733ebab-64c3-4a4c-9601-ebe624bcae8c" providerId="ADAL" clId="{D3B3914C-9F07-4F2B-8256-6A24BC4DEF92}" dt="2024-03-23T20:56:14.250" v="1060" actId="478"/>
          <ac:graphicFrameMkLst>
            <pc:docMk/>
            <pc:sldMk cId="2829930032" sldId="289"/>
            <ac:graphicFrameMk id="7" creationId="{F2819B97-476A-D65E-7792-426BB2D2044A}"/>
          </ac:graphicFrameMkLst>
        </pc:graphicFrameChg>
      </pc:sldChg>
      <pc:sldChg chg="addSp delSp modSp mod">
        <pc:chgData name="Justine Lecomte-Rousseau" userId="f733ebab-64c3-4a4c-9601-ebe624bcae8c" providerId="ADAL" clId="{D3B3914C-9F07-4F2B-8256-6A24BC4DEF92}" dt="2024-03-23T20:57:29.090" v="1107"/>
        <pc:sldMkLst>
          <pc:docMk/>
          <pc:sldMk cId="999833451" sldId="311"/>
        </pc:sldMkLst>
        <pc:spChg chg="add del mod">
          <ac:chgData name="Justine Lecomte-Rousseau" userId="f733ebab-64c3-4a4c-9601-ebe624bcae8c" providerId="ADAL" clId="{D3B3914C-9F07-4F2B-8256-6A24BC4DEF92}" dt="2024-03-23T20:48:18.428" v="484" actId="478"/>
          <ac:spMkLst>
            <pc:docMk/>
            <pc:sldMk cId="999833451" sldId="311"/>
            <ac:spMk id="5" creationId="{00596781-57A0-EFF7-EFE5-EE188D47CAD2}"/>
          </ac:spMkLst>
        </pc:spChg>
        <pc:graphicFrameChg chg="add mod modGraphic">
          <ac:chgData name="Justine Lecomte-Rousseau" userId="f733ebab-64c3-4a4c-9601-ebe624bcae8c" providerId="ADAL" clId="{D3B3914C-9F07-4F2B-8256-6A24BC4DEF92}" dt="2024-03-23T20:57:29.090" v="1107"/>
          <ac:graphicFrameMkLst>
            <pc:docMk/>
            <pc:sldMk cId="999833451" sldId="311"/>
            <ac:graphicFrameMk id="3" creationId="{B3719648-5EE4-491D-4B1A-C976614E340C}"/>
          </ac:graphicFrameMkLst>
        </pc:graphicFrameChg>
        <pc:graphicFrameChg chg="del mod modGraphic">
          <ac:chgData name="Justine Lecomte-Rousseau" userId="f733ebab-64c3-4a4c-9601-ebe624bcae8c" providerId="ADAL" clId="{D3B3914C-9F07-4F2B-8256-6A24BC4DEF92}" dt="2024-03-23T20:48:13.667" v="483" actId="478"/>
          <ac:graphicFrameMkLst>
            <pc:docMk/>
            <pc:sldMk cId="999833451" sldId="311"/>
            <ac:graphicFrameMk id="6" creationId="{0E3BEEF2-D088-142F-C572-B79EB3B739FD}"/>
          </ac:graphicFrameMkLst>
        </pc:graphicFrameChg>
      </pc:sldChg>
      <pc:sldChg chg="addSp delSp modSp mod">
        <pc:chgData name="Justine Lecomte-Rousseau" userId="f733ebab-64c3-4a4c-9601-ebe624bcae8c" providerId="ADAL" clId="{D3B3914C-9F07-4F2B-8256-6A24BC4DEF92}" dt="2024-03-23T20:43:36.164" v="218" actId="2711"/>
        <pc:sldMkLst>
          <pc:docMk/>
          <pc:sldMk cId="2665324345" sldId="313"/>
        </pc:sldMkLst>
        <pc:graphicFrameChg chg="add mod modGraphic">
          <ac:chgData name="Justine Lecomte-Rousseau" userId="f733ebab-64c3-4a4c-9601-ebe624bcae8c" providerId="ADAL" clId="{D3B3914C-9F07-4F2B-8256-6A24BC4DEF92}" dt="2024-03-23T20:43:36.164" v="218" actId="2711"/>
          <ac:graphicFrameMkLst>
            <pc:docMk/>
            <pc:sldMk cId="2665324345" sldId="313"/>
            <ac:graphicFrameMk id="4" creationId="{B090AB59-388D-AAE9-43A3-52024A45C1F7}"/>
          </ac:graphicFrameMkLst>
        </pc:graphicFrameChg>
        <pc:picChg chg="del">
          <ac:chgData name="Justine Lecomte-Rousseau" userId="f733ebab-64c3-4a4c-9601-ebe624bcae8c" providerId="ADAL" clId="{D3B3914C-9F07-4F2B-8256-6A24BC4DEF92}" dt="2024-03-23T20:43:15.463" v="212" actId="478"/>
          <ac:picMkLst>
            <pc:docMk/>
            <pc:sldMk cId="2665324345" sldId="313"/>
            <ac:picMk id="5" creationId="{D2B9DC3E-50DB-82CB-6CAA-FC33DD3874BB}"/>
          </ac:picMkLst>
        </pc:picChg>
      </pc:sldChg>
    </pc:docChg>
  </pc:docChgLst>
  <pc:docChgLst>
    <pc:chgData name="Michelle Fleurant" userId="9d5102fe-2869-4392-a6db-add99d37af4e" providerId="ADAL" clId="{800FD930-AD8B-4D0A-B481-47B1D2C35F94}"/>
    <pc:docChg chg="undo custSel addSld delSld modSld">
      <pc:chgData name="Michelle Fleurant" userId="9d5102fe-2869-4392-a6db-add99d37af4e" providerId="ADAL" clId="{800FD930-AD8B-4D0A-B481-47B1D2C35F94}" dt="2024-03-23T20:13:35.905" v="51" actId="120"/>
      <pc:docMkLst>
        <pc:docMk/>
      </pc:docMkLst>
      <pc:sldChg chg="del">
        <pc:chgData name="Michelle Fleurant" userId="9d5102fe-2869-4392-a6db-add99d37af4e" providerId="ADAL" clId="{800FD930-AD8B-4D0A-B481-47B1D2C35F94}" dt="2024-03-23T19:27:20.442" v="12" actId="47"/>
        <pc:sldMkLst>
          <pc:docMk/>
          <pc:sldMk cId="0" sldId="256"/>
        </pc:sldMkLst>
      </pc:sldChg>
      <pc:sldChg chg="addSp delSp modSp mod setBg">
        <pc:chgData name="Michelle Fleurant" userId="9d5102fe-2869-4392-a6db-add99d37af4e" providerId="ADAL" clId="{800FD930-AD8B-4D0A-B481-47B1D2C35F94}" dt="2024-03-23T20:13:35.905" v="51" actId="120"/>
        <pc:sldMkLst>
          <pc:docMk/>
          <pc:sldMk cId="999833451" sldId="311"/>
        </pc:sldMkLst>
        <pc:spChg chg="mod">
          <ac:chgData name="Michelle Fleurant" userId="9d5102fe-2869-4392-a6db-add99d37af4e" providerId="ADAL" clId="{800FD930-AD8B-4D0A-B481-47B1D2C35F94}" dt="2024-03-23T20:13:35.905" v="51" actId="120"/>
          <ac:spMkLst>
            <pc:docMk/>
            <pc:sldMk cId="999833451" sldId="311"/>
            <ac:spMk id="2" creationId="{A4E5E41C-34BE-7CF9-09BF-9C9069D326F6}"/>
          </ac:spMkLst>
        </pc:spChg>
        <pc:spChg chg="add del mod">
          <ac:chgData name="Michelle Fleurant" userId="9d5102fe-2869-4392-a6db-add99d37af4e" providerId="ADAL" clId="{800FD930-AD8B-4D0A-B481-47B1D2C35F94}" dt="2024-03-23T20:10:28.957" v="40"/>
          <ac:spMkLst>
            <pc:docMk/>
            <pc:sldMk cId="999833451" sldId="311"/>
            <ac:spMk id="4" creationId="{0782B428-A3E2-DE85-0935-73152624F9AC}"/>
          </ac:spMkLst>
        </pc:spChg>
        <pc:spChg chg="add">
          <ac:chgData name="Michelle Fleurant" userId="9d5102fe-2869-4392-a6db-add99d37af4e" providerId="ADAL" clId="{800FD930-AD8B-4D0A-B481-47B1D2C35F94}" dt="2024-03-23T20:10:54.520" v="43" actId="26606"/>
          <ac:spMkLst>
            <pc:docMk/>
            <pc:sldMk cId="999833451" sldId="311"/>
            <ac:spMk id="8" creationId="{955A2079-FA98-4876-80F0-72364A7D2EA4}"/>
          </ac:spMkLst>
        </pc:spChg>
        <pc:spChg chg="add del">
          <ac:chgData name="Michelle Fleurant" userId="9d5102fe-2869-4392-a6db-add99d37af4e" providerId="ADAL" clId="{800FD930-AD8B-4D0A-B481-47B1D2C35F94}" dt="2024-03-23T20:10:44.152" v="42" actId="26606"/>
          <ac:spMkLst>
            <pc:docMk/>
            <pc:sldMk cId="999833451" sldId="311"/>
            <ac:spMk id="11" creationId="{02472DE8-E58B-4D56-BA61-C69C601DC760}"/>
          </ac:spMkLst>
        </pc:spChg>
        <pc:spChg chg="add del">
          <ac:chgData name="Michelle Fleurant" userId="9d5102fe-2869-4392-a6db-add99d37af4e" providerId="ADAL" clId="{800FD930-AD8B-4D0A-B481-47B1D2C35F94}" dt="2024-03-23T20:10:44.152" v="42" actId="26606"/>
          <ac:spMkLst>
            <pc:docMk/>
            <pc:sldMk cId="999833451" sldId="311"/>
            <ac:spMk id="13" creationId="{0183ACFC-B25E-402F-BBD8-E42034CDD49A}"/>
          </ac:spMkLst>
        </pc:spChg>
        <pc:spChg chg="add del">
          <ac:chgData name="Michelle Fleurant" userId="9d5102fe-2869-4392-a6db-add99d37af4e" providerId="ADAL" clId="{800FD930-AD8B-4D0A-B481-47B1D2C35F94}" dt="2024-03-23T20:10:44.152" v="42" actId="26606"/>
          <ac:spMkLst>
            <pc:docMk/>
            <pc:sldMk cId="999833451" sldId="311"/>
            <ac:spMk id="15" creationId="{3501A971-CEBD-4E4B-8529-3BB4F4100CD6}"/>
          </ac:spMkLst>
        </pc:spChg>
        <pc:graphicFrameChg chg="add mod modGraphic">
          <ac:chgData name="Michelle Fleurant" userId="9d5102fe-2869-4392-a6db-add99d37af4e" providerId="ADAL" clId="{800FD930-AD8B-4D0A-B481-47B1D2C35F94}" dt="2024-03-23T20:13:26.943" v="50" actId="1076"/>
          <ac:graphicFrameMkLst>
            <pc:docMk/>
            <pc:sldMk cId="999833451" sldId="311"/>
            <ac:graphicFrameMk id="6" creationId="{0E3BEEF2-D088-142F-C572-B79EB3B739FD}"/>
          </ac:graphicFrameMkLst>
        </pc:graphicFrameChg>
        <pc:picChg chg="del">
          <ac:chgData name="Michelle Fleurant" userId="9d5102fe-2869-4392-a6db-add99d37af4e" providerId="ADAL" clId="{800FD930-AD8B-4D0A-B481-47B1D2C35F94}" dt="2024-03-23T20:10:20.517" v="39" actId="478"/>
          <ac:picMkLst>
            <pc:docMk/>
            <pc:sldMk cId="999833451" sldId="311"/>
            <ac:picMk id="5" creationId="{7BF579E3-32F4-A1E7-ADF6-242C011F0DEE}"/>
          </ac:picMkLst>
        </pc:picChg>
      </pc:sldChg>
      <pc:sldChg chg="addSp delSp modSp mod">
        <pc:chgData name="Michelle Fleurant" userId="9d5102fe-2869-4392-a6db-add99d37af4e" providerId="ADAL" clId="{800FD930-AD8B-4D0A-B481-47B1D2C35F94}" dt="2024-03-23T19:38:10.076" v="37" actId="255"/>
        <pc:sldMkLst>
          <pc:docMk/>
          <pc:sldMk cId="2841590402" sldId="339"/>
        </pc:sldMkLst>
        <pc:spChg chg="mod ord">
          <ac:chgData name="Michelle Fleurant" userId="9d5102fe-2869-4392-a6db-add99d37af4e" providerId="ADAL" clId="{800FD930-AD8B-4D0A-B481-47B1D2C35F94}" dt="2024-03-23T19:38:10.076" v="37" actId="255"/>
          <ac:spMkLst>
            <pc:docMk/>
            <pc:sldMk cId="2841590402" sldId="339"/>
            <ac:spMk id="3" creationId="{719A7643-7CA8-B417-E9C5-90A56B532562}"/>
          </ac:spMkLst>
        </pc:spChg>
        <pc:spChg chg="del">
          <ac:chgData name="Michelle Fleurant" userId="9d5102fe-2869-4392-a6db-add99d37af4e" providerId="ADAL" clId="{800FD930-AD8B-4D0A-B481-47B1D2C35F94}" dt="2024-03-23T19:36:08.880" v="27" actId="26606"/>
          <ac:spMkLst>
            <pc:docMk/>
            <pc:sldMk cId="2841590402" sldId="339"/>
            <ac:spMk id="9" creationId="{04812C46-200A-4DEB-A05E-3ED6C68C2387}"/>
          </ac:spMkLst>
        </pc:spChg>
        <pc:spChg chg="del">
          <ac:chgData name="Michelle Fleurant" userId="9d5102fe-2869-4392-a6db-add99d37af4e" providerId="ADAL" clId="{800FD930-AD8B-4D0A-B481-47B1D2C35F94}" dt="2024-03-23T19:36:08.880" v="27" actId="26606"/>
          <ac:spMkLst>
            <pc:docMk/>
            <pc:sldMk cId="2841590402" sldId="339"/>
            <ac:spMk id="11" creationId="{D1EA859B-E555-4109-94F3-6700E046E008}"/>
          </ac:spMkLst>
        </pc:spChg>
        <pc:spChg chg="add del">
          <ac:chgData name="Michelle Fleurant" userId="9d5102fe-2869-4392-a6db-add99d37af4e" providerId="ADAL" clId="{800FD930-AD8B-4D0A-B481-47B1D2C35F94}" dt="2024-03-23T19:37:50.792" v="36" actId="26606"/>
          <ac:spMkLst>
            <pc:docMk/>
            <pc:sldMk cId="2841590402" sldId="339"/>
            <ac:spMk id="16" creationId="{04812C46-200A-4DEB-A05E-3ED6C68C2387}"/>
          </ac:spMkLst>
        </pc:spChg>
        <pc:spChg chg="add del">
          <ac:chgData name="Michelle Fleurant" userId="9d5102fe-2869-4392-a6db-add99d37af4e" providerId="ADAL" clId="{800FD930-AD8B-4D0A-B481-47B1D2C35F94}" dt="2024-03-23T19:37:50.792" v="36" actId="26606"/>
          <ac:spMkLst>
            <pc:docMk/>
            <pc:sldMk cId="2841590402" sldId="339"/>
            <ac:spMk id="18" creationId="{D1EA859B-E555-4109-94F3-6700E046E008}"/>
          </ac:spMkLst>
        </pc:spChg>
        <pc:spChg chg="add">
          <ac:chgData name="Michelle Fleurant" userId="9d5102fe-2869-4392-a6db-add99d37af4e" providerId="ADAL" clId="{800FD930-AD8B-4D0A-B481-47B1D2C35F94}" dt="2024-03-23T19:37:50.792" v="36" actId="26606"/>
          <ac:spMkLst>
            <pc:docMk/>
            <pc:sldMk cId="2841590402" sldId="339"/>
            <ac:spMk id="23" creationId="{04812C46-200A-4DEB-A05E-3ED6C68C2387}"/>
          </ac:spMkLst>
        </pc:spChg>
        <pc:spChg chg="add">
          <ac:chgData name="Michelle Fleurant" userId="9d5102fe-2869-4392-a6db-add99d37af4e" providerId="ADAL" clId="{800FD930-AD8B-4D0A-B481-47B1D2C35F94}" dt="2024-03-23T19:37:50.792" v="36" actId="26606"/>
          <ac:spMkLst>
            <pc:docMk/>
            <pc:sldMk cId="2841590402" sldId="339"/>
            <ac:spMk id="25" creationId="{D1EA859B-E555-4109-94F3-6700E046E008}"/>
          </ac:spMkLst>
        </pc:spChg>
        <pc:picChg chg="add del mod">
          <ac:chgData name="Michelle Fleurant" userId="9d5102fe-2869-4392-a6db-add99d37af4e" providerId="ADAL" clId="{800FD930-AD8B-4D0A-B481-47B1D2C35F94}" dt="2024-03-23T19:33:49.586" v="19" actId="478"/>
          <ac:picMkLst>
            <pc:docMk/>
            <pc:sldMk cId="2841590402" sldId="339"/>
            <ac:picMk id="2" creationId="{4797531B-6439-8ADD-1203-23855CEEF681}"/>
          </ac:picMkLst>
        </pc:picChg>
        <pc:picChg chg="add del mod">
          <ac:chgData name="Michelle Fleurant" userId="9d5102fe-2869-4392-a6db-add99d37af4e" providerId="ADAL" clId="{800FD930-AD8B-4D0A-B481-47B1D2C35F94}" dt="2024-03-23T19:37:03.300" v="32" actId="478"/>
          <ac:picMkLst>
            <pc:docMk/>
            <pc:sldMk cId="2841590402" sldId="339"/>
            <ac:picMk id="4" creationId="{C71B1194-7520-CCF0-327B-8E8351DF1FAC}"/>
          </ac:picMkLst>
        </pc:picChg>
        <pc:picChg chg="add mod">
          <ac:chgData name="Michelle Fleurant" userId="9d5102fe-2869-4392-a6db-add99d37af4e" providerId="ADAL" clId="{800FD930-AD8B-4D0A-B481-47B1D2C35F94}" dt="2024-03-23T19:37:50.792" v="36" actId="26606"/>
          <ac:picMkLst>
            <pc:docMk/>
            <pc:sldMk cId="2841590402" sldId="339"/>
            <ac:picMk id="5" creationId="{F1BFC292-A9BE-46A1-44D9-5BF29A826467}"/>
          </ac:picMkLst>
        </pc:picChg>
      </pc:sldChg>
      <pc:sldChg chg="addSp delSp modSp new mod">
        <pc:chgData name="Michelle Fleurant" userId="9d5102fe-2869-4392-a6db-add99d37af4e" providerId="ADAL" clId="{800FD930-AD8B-4D0A-B481-47B1D2C35F94}" dt="2024-03-23T19:27:12.505" v="11" actId="1076"/>
        <pc:sldMkLst>
          <pc:docMk/>
          <pc:sldMk cId="2342465473" sldId="340"/>
        </pc:sldMkLst>
        <pc:spChg chg="mod">
          <ac:chgData name="Michelle Fleurant" userId="9d5102fe-2869-4392-a6db-add99d37af4e" providerId="ADAL" clId="{800FD930-AD8B-4D0A-B481-47B1D2C35F94}" dt="2024-03-23T19:26:41.789" v="8" actId="1076"/>
          <ac:spMkLst>
            <pc:docMk/>
            <pc:sldMk cId="2342465473" sldId="340"/>
            <ac:spMk id="2" creationId="{0E753DAA-43C9-F357-DBFB-1004F2AB78CB}"/>
          </ac:spMkLst>
        </pc:spChg>
        <pc:spChg chg="del">
          <ac:chgData name="Michelle Fleurant" userId="9d5102fe-2869-4392-a6db-add99d37af4e" providerId="ADAL" clId="{800FD930-AD8B-4D0A-B481-47B1D2C35F94}" dt="2024-03-23T19:26:17.336" v="1"/>
          <ac:spMkLst>
            <pc:docMk/>
            <pc:sldMk cId="2342465473" sldId="340"/>
            <ac:spMk id="3" creationId="{81877F57-F36D-69AC-0274-41D1D83A9031}"/>
          </ac:spMkLst>
        </pc:spChg>
        <pc:spChg chg="add mod">
          <ac:chgData name="Michelle Fleurant" userId="9d5102fe-2869-4392-a6db-add99d37af4e" providerId="ADAL" clId="{800FD930-AD8B-4D0A-B481-47B1D2C35F94}" dt="2024-03-23T19:27:12.505" v="11" actId="1076"/>
          <ac:spMkLst>
            <pc:docMk/>
            <pc:sldMk cId="2342465473" sldId="340"/>
            <ac:spMk id="6" creationId="{DBAB0252-2A0C-3535-44CD-65A0F19C01F8}"/>
          </ac:spMkLst>
        </pc:spChg>
        <pc:picChg chg="add mod">
          <ac:chgData name="Michelle Fleurant" userId="9d5102fe-2869-4392-a6db-add99d37af4e" providerId="ADAL" clId="{800FD930-AD8B-4D0A-B481-47B1D2C35F94}" dt="2024-03-23T19:26:50.575" v="9" actId="14100"/>
          <ac:picMkLst>
            <pc:docMk/>
            <pc:sldMk cId="2342465473" sldId="340"/>
            <ac:picMk id="5" creationId="{9DF1B571-9E43-6968-F1BD-D41225697FA6}"/>
          </ac:picMkLst>
        </pc:picChg>
      </pc:sldChg>
      <pc:sldChg chg="new del">
        <pc:chgData name="Michelle Fleurant" userId="9d5102fe-2869-4392-a6db-add99d37af4e" providerId="ADAL" clId="{800FD930-AD8B-4D0A-B481-47B1D2C35F94}" dt="2024-03-23T19:30:59.963" v="15" actId="47"/>
        <pc:sldMkLst>
          <pc:docMk/>
          <pc:sldMk cId="4237835579" sldId="341"/>
        </pc:sldMkLst>
      </pc:sldChg>
      <pc:sldChg chg="new del">
        <pc:chgData name="Michelle Fleurant" userId="9d5102fe-2869-4392-a6db-add99d37af4e" providerId="ADAL" clId="{800FD930-AD8B-4D0A-B481-47B1D2C35F94}" dt="2024-03-23T19:38:27.714" v="38" actId="47"/>
        <pc:sldMkLst>
          <pc:docMk/>
          <pc:sldMk cId="817836844" sldId="342"/>
        </pc:sldMkLst>
      </pc:sldChg>
    </pc:docChg>
  </pc:docChgLst>
  <pc:docChgLst>
    <pc:chgData name="Marie Eve Lepage" userId="12679328-c171-4dac-a855-d3d79eb71005" providerId="ADAL" clId="{18DEA1BC-246A-42CF-B786-E940A0B88149}"/>
    <pc:docChg chg="modSld">
      <pc:chgData name="Marie Eve Lepage" userId="12679328-c171-4dac-a855-d3d79eb71005" providerId="ADAL" clId="{18DEA1BC-246A-42CF-B786-E940A0B88149}" dt="2024-03-23T17:08:18.793" v="14" actId="20577"/>
      <pc:docMkLst>
        <pc:docMk/>
      </pc:docMkLst>
      <pc:sldChg chg="modNotesTx">
        <pc:chgData name="Marie Eve Lepage" userId="12679328-c171-4dac-a855-d3d79eb71005" providerId="ADAL" clId="{18DEA1BC-246A-42CF-B786-E940A0B88149}" dt="2024-03-23T17:06:32.797" v="2" actId="20577"/>
        <pc:sldMkLst>
          <pc:docMk/>
          <pc:sldMk cId="2854345326" sldId="288"/>
        </pc:sldMkLst>
      </pc:sldChg>
      <pc:sldChg chg="modSp mod">
        <pc:chgData name="Marie Eve Lepage" userId="12679328-c171-4dac-a855-d3d79eb71005" providerId="ADAL" clId="{18DEA1BC-246A-42CF-B786-E940A0B88149}" dt="2024-03-23T17:08:18.793" v="14" actId="20577"/>
        <pc:sldMkLst>
          <pc:docMk/>
          <pc:sldMk cId="2829930032" sldId="289"/>
        </pc:sldMkLst>
        <pc:graphicFrameChg chg="modGraphic">
          <ac:chgData name="Marie Eve Lepage" userId="12679328-c171-4dac-a855-d3d79eb71005" providerId="ADAL" clId="{18DEA1BC-246A-42CF-B786-E940A0B88149}" dt="2024-03-23T17:08:18.793" v="14" actId="20577"/>
          <ac:graphicFrameMkLst>
            <pc:docMk/>
            <pc:sldMk cId="2829930032" sldId="289"/>
            <ac:graphicFrameMk id="4" creationId="{20EFD33A-A0D7-10F4-E19A-7242EA0E7584}"/>
          </ac:graphicFrameMkLst>
        </pc:graphicFrameChg>
        <pc:graphicFrameChg chg="modGraphic">
          <ac:chgData name="Marie Eve Lepage" userId="12679328-c171-4dac-a855-d3d79eb71005" providerId="ADAL" clId="{18DEA1BC-246A-42CF-B786-E940A0B88149}" dt="2024-03-23T17:08:01.634" v="10" actId="20577"/>
          <ac:graphicFrameMkLst>
            <pc:docMk/>
            <pc:sldMk cId="2829930032" sldId="289"/>
            <ac:graphicFrameMk id="7" creationId="{F2819B97-476A-D65E-7792-426BB2D2044A}"/>
          </ac:graphicFrameMkLst>
        </pc:graphicFrameChg>
      </pc:sldChg>
    </pc:docChg>
  </pc:docChgLst>
  <pc:docChgLst>
    <pc:chgData name="Justine Lecomte-Rousseau" userId="f733ebab-64c3-4a4c-9601-ebe624bcae8c" providerId="ADAL" clId="{DF41A757-E0BD-4AF7-AB96-6F3A40353858}"/>
    <pc:docChg chg="undo custSel modSld">
      <pc:chgData name="Justine Lecomte-Rousseau" userId="f733ebab-64c3-4a4c-9601-ebe624bcae8c" providerId="ADAL" clId="{DF41A757-E0BD-4AF7-AB96-6F3A40353858}" dt="2024-03-25T13:47:49.693" v="47" actId="20577"/>
      <pc:docMkLst>
        <pc:docMk/>
      </pc:docMkLst>
      <pc:sldChg chg="modNotesTx">
        <pc:chgData name="Justine Lecomte-Rousseau" userId="f733ebab-64c3-4a4c-9601-ebe624bcae8c" providerId="ADAL" clId="{DF41A757-E0BD-4AF7-AB96-6F3A40353858}" dt="2024-03-25T13:44:31.949" v="22" actId="20577"/>
        <pc:sldMkLst>
          <pc:docMk/>
          <pc:sldMk cId="3741985670" sldId="270"/>
        </pc:sldMkLst>
      </pc:sldChg>
      <pc:sldChg chg="modNotesTx">
        <pc:chgData name="Justine Lecomte-Rousseau" userId="f733ebab-64c3-4a4c-9601-ebe624bcae8c" providerId="ADAL" clId="{DF41A757-E0BD-4AF7-AB96-6F3A40353858}" dt="2024-03-25T13:44:37.922" v="25" actId="20577"/>
        <pc:sldMkLst>
          <pc:docMk/>
          <pc:sldMk cId="1875201552" sldId="273"/>
        </pc:sldMkLst>
      </pc:sldChg>
      <pc:sldChg chg="modNotesTx">
        <pc:chgData name="Justine Lecomte-Rousseau" userId="f733ebab-64c3-4a4c-9601-ebe624bcae8c" providerId="ADAL" clId="{DF41A757-E0BD-4AF7-AB96-6F3A40353858}" dt="2024-03-25T13:30:28.755" v="13" actId="255"/>
        <pc:sldMkLst>
          <pc:docMk/>
          <pc:sldMk cId="364552349" sldId="274"/>
        </pc:sldMkLst>
      </pc:sldChg>
      <pc:sldChg chg="modNotesTx">
        <pc:chgData name="Justine Lecomte-Rousseau" userId="f733ebab-64c3-4a4c-9601-ebe624bcae8c" providerId="ADAL" clId="{DF41A757-E0BD-4AF7-AB96-6F3A40353858}" dt="2024-03-25T13:28:16.294" v="10" actId="255"/>
        <pc:sldMkLst>
          <pc:docMk/>
          <pc:sldMk cId="3901722222" sldId="275"/>
        </pc:sldMkLst>
      </pc:sldChg>
      <pc:sldChg chg="modNotesTx">
        <pc:chgData name="Justine Lecomte-Rousseau" userId="f733ebab-64c3-4a4c-9601-ebe624bcae8c" providerId="ADAL" clId="{DF41A757-E0BD-4AF7-AB96-6F3A40353858}" dt="2024-03-25T13:27:47.134" v="7" actId="255"/>
        <pc:sldMkLst>
          <pc:docMk/>
          <pc:sldMk cId="633303144" sldId="276"/>
        </pc:sldMkLst>
      </pc:sldChg>
      <pc:sldChg chg="modNotesTx">
        <pc:chgData name="Justine Lecomte-Rousseau" userId="f733ebab-64c3-4a4c-9601-ebe624bcae8c" providerId="ADAL" clId="{DF41A757-E0BD-4AF7-AB96-6F3A40353858}" dt="2024-03-25T13:45:57.730" v="33" actId="20577"/>
        <pc:sldMkLst>
          <pc:docMk/>
          <pc:sldMk cId="4244301314" sldId="286"/>
        </pc:sldMkLst>
      </pc:sldChg>
      <pc:sldChg chg="modNotesTx">
        <pc:chgData name="Justine Lecomte-Rousseau" userId="f733ebab-64c3-4a4c-9601-ebe624bcae8c" providerId="ADAL" clId="{DF41A757-E0BD-4AF7-AB96-6F3A40353858}" dt="2024-03-25T13:47:25.714" v="44" actId="20577"/>
        <pc:sldMkLst>
          <pc:docMk/>
          <pc:sldMk cId="1253919302" sldId="299"/>
        </pc:sldMkLst>
      </pc:sldChg>
      <pc:sldChg chg="modNotesTx">
        <pc:chgData name="Justine Lecomte-Rousseau" userId="f733ebab-64c3-4a4c-9601-ebe624bcae8c" providerId="ADAL" clId="{DF41A757-E0BD-4AF7-AB96-6F3A40353858}" dt="2024-03-25T13:30:55.517" v="15" actId="2711"/>
        <pc:sldMkLst>
          <pc:docMk/>
          <pc:sldMk cId="3018923864" sldId="300"/>
        </pc:sldMkLst>
      </pc:sldChg>
      <pc:sldChg chg="modNotesTx">
        <pc:chgData name="Justine Lecomte-Rousseau" userId="f733ebab-64c3-4a4c-9601-ebe624bcae8c" providerId="ADAL" clId="{DF41A757-E0BD-4AF7-AB96-6F3A40353858}" dt="2024-03-25T13:46:48.352" v="37" actId="20577"/>
        <pc:sldMkLst>
          <pc:docMk/>
          <pc:sldMk cId="1773044988" sldId="304"/>
        </pc:sldMkLst>
      </pc:sldChg>
      <pc:sldChg chg="modNotesTx">
        <pc:chgData name="Justine Lecomte-Rousseau" userId="f733ebab-64c3-4a4c-9601-ebe624bcae8c" providerId="ADAL" clId="{DF41A757-E0BD-4AF7-AB96-6F3A40353858}" dt="2024-03-25T13:27:19.780" v="6" actId="2711"/>
        <pc:sldMkLst>
          <pc:docMk/>
          <pc:sldMk cId="494713013" sldId="305"/>
        </pc:sldMkLst>
      </pc:sldChg>
      <pc:sldChg chg="modNotesTx">
        <pc:chgData name="Justine Lecomte-Rousseau" userId="f733ebab-64c3-4a4c-9601-ebe624bcae8c" providerId="ADAL" clId="{DF41A757-E0BD-4AF7-AB96-6F3A40353858}" dt="2024-03-25T13:27:56.367" v="9" actId="255"/>
        <pc:sldMkLst>
          <pc:docMk/>
          <pc:sldMk cId="2890834917" sldId="306"/>
        </pc:sldMkLst>
      </pc:sldChg>
      <pc:sldChg chg="modNotesTx">
        <pc:chgData name="Justine Lecomte-Rousseau" userId="f733ebab-64c3-4a4c-9601-ebe624bcae8c" providerId="ADAL" clId="{DF41A757-E0BD-4AF7-AB96-6F3A40353858}" dt="2024-03-25T13:45:34.556" v="30" actId="6549"/>
        <pc:sldMkLst>
          <pc:docMk/>
          <pc:sldMk cId="3722926418" sldId="308"/>
        </pc:sldMkLst>
      </pc:sldChg>
      <pc:sldChg chg="modNotesTx">
        <pc:chgData name="Justine Lecomte-Rousseau" userId="f733ebab-64c3-4a4c-9601-ebe624bcae8c" providerId="ADAL" clId="{DF41A757-E0BD-4AF7-AB96-6F3A40353858}" dt="2024-03-25T13:27:11.313" v="5" actId="2711"/>
        <pc:sldMkLst>
          <pc:docMk/>
          <pc:sldMk cId="1975144966" sldId="309"/>
        </pc:sldMkLst>
      </pc:sldChg>
      <pc:sldChg chg="modNotesTx">
        <pc:chgData name="Justine Lecomte-Rousseau" userId="f733ebab-64c3-4a4c-9601-ebe624bcae8c" providerId="ADAL" clId="{DF41A757-E0BD-4AF7-AB96-6F3A40353858}" dt="2024-03-25T13:30:19.382" v="11" actId="255"/>
        <pc:sldMkLst>
          <pc:docMk/>
          <pc:sldMk cId="1852897807" sldId="310"/>
        </pc:sldMkLst>
      </pc:sldChg>
      <pc:sldChg chg="modNotesTx">
        <pc:chgData name="Justine Lecomte-Rousseau" userId="f733ebab-64c3-4a4c-9601-ebe624bcae8c" providerId="ADAL" clId="{DF41A757-E0BD-4AF7-AB96-6F3A40353858}" dt="2024-03-25T13:25:02.553" v="1" actId="20577"/>
        <pc:sldMkLst>
          <pc:docMk/>
          <pc:sldMk cId="999833451" sldId="311"/>
        </pc:sldMkLst>
      </pc:sldChg>
      <pc:sldChg chg="modNotesTx">
        <pc:chgData name="Justine Lecomte-Rousseau" userId="f733ebab-64c3-4a4c-9601-ebe624bcae8c" providerId="ADAL" clId="{DF41A757-E0BD-4AF7-AB96-6F3A40353858}" dt="2024-03-25T13:44:22.257" v="18" actId="20577"/>
        <pc:sldMkLst>
          <pc:docMk/>
          <pc:sldMk cId="173058987" sldId="312"/>
        </pc:sldMkLst>
      </pc:sldChg>
      <pc:sldChg chg="modNotesTx">
        <pc:chgData name="Justine Lecomte-Rousseau" userId="f733ebab-64c3-4a4c-9601-ebe624bcae8c" providerId="ADAL" clId="{DF41A757-E0BD-4AF7-AB96-6F3A40353858}" dt="2024-03-25T13:25:12.388" v="2" actId="255"/>
        <pc:sldMkLst>
          <pc:docMk/>
          <pc:sldMk cId="2665324345" sldId="313"/>
        </pc:sldMkLst>
      </pc:sldChg>
      <pc:sldChg chg="modNotesTx">
        <pc:chgData name="Justine Lecomte-Rousseau" userId="f733ebab-64c3-4a4c-9601-ebe624bcae8c" providerId="ADAL" clId="{DF41A757-E0BD-4AF7-AB96-6F3A40353858}" dt="2024-03-25T13:47:49.693" v="47" actId="20577"/>
        <pc:sldMkLst>
          <pc:docMk/>
          <pc:sldMk cId="1280338312" sldId="318"/>
        </pc:sldMkLst>
      </pc:sldChg>
      <pc:sldChg chg="modNotesTx">
        <pc:chgData name="Justine Lecomte-Rousseau" userId="f733ebab-64c3-4a4c-9601-ebe624bcae8c" providerId="ADAL" clId="{DF41A757-E0BD-4AF7-AB96-6F3A40353858}" dt="2024-03-25T13:31:03.260" v="16" actId="2711"/>
        <pc:sldMkLst>
          <pc:docMk/>
          <pc:sldMk cId="1846261065"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fr-CA"/>
          </a:p>
        </p:txBody>
      </p:sp>
      <p:sp>
        <p:nvSpPr>
          <p:cNvPr id="3" name="Espace réservé de la date 2"/>
          <p:cNvSpPr>
            <a:spLocks noGrp="1"/>
          </p:cNvSpPr>
          <p:nvPr>
            <p:ph type="dt" sz="quarter" idx="1"/>
          </p:nvPr>
        </p:nvSpPr>
        <p:spPr>
          <a:xfrm>
            <a:off x="3971173" y="0"/>
            <a:ext cx="3037627" cy="466578"/>
          </a:xfrm>
          <a:prstGeom prst="rect">
            <a:avLst/>
          </a:prstGeom>
        </p:spPr>
        <p:txBody>
          <a:bodyPr vert="horz" lIns="92117" tIns="46058" rIns="92117" bIns="46058" rtlCol="0"/>
          <a:lstStyle>
            <a:lvl1pPr algn="r">
              <a:defRPr sz="1200"/>
            </a:lvl1pPr>
          </a:lstStyle>
          <a:p>
            <a:fld id="{1E16E634-B30C-46E8-88C6-FC0B7AC6266C}" type="datetimeFigureOut">
              <a:rPr lang="fr-CA" smtClean="0"/>
              <a:t>2024-04-03</a:t>
            </a:fld>
            <a:endParaRPr lang="fr-CA"/>
          </a:p>
        </p:txBody>
      </p:sp>
      <p:sp>
        <p:nvSpPr>
          <p:cNvPr id="4" name="Espace réservé du pied de page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1173" y="8829822"/>
            <a:ext cx="3037627" cy="466578"/>
          </a:xfrm>
          <a:prstGeom prst="rect">
            <a:avLst/>
          </a:prstGeom>
        </p:spPr>
        <p:txBody>
          <a:bodyPr vert="horz" lIns="92117" tIns="46058" rIns="92117" bIns="46058" rtlCol="0" anchor="b"/>
          <a:lstStyle>
            <a:lvl1pPr algn="r">
              <a:defRPr sz="1200"/>
            </a:lvl1pPr>
          </a:lstStyle>
          <a:p>
            <a:fld id="{AED95982-1D8E-4C1D-84A1-94614A852AE9}" type="slidenum">
              <a:rPr lang="fr-CA" smtClean="0"/>
              <a:t>‹N°›</a:t>
            </a:fld>
            <a:endParaRPr lang="fr-CA"/>
          </a:p>
        </p:txBody>
      </p:sp>
    </p:spTree>
    <p:extLst>
      <p:ext uri="{BB962C8B-B14F-4D97-AF65-F5344CB8AC3E}">
        <p14:creationId xmlns:p14="http://schemas.microsoft.com/office/powerpoint/2010/main" val="22623984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5"/>
          </a:xfrm>
          <a:prstGeom prst="rect">
            <a:avLst/>
          </a:prstGeom>
          <a:noFill/>
          <a:ln>
            <a:noFill/>
          </a:ln>
        </p:spPr>
        <p:txBody>
          <a:bodyPr spcFirstLastPara="1" wrap="square" lIns="93159" tIns="46567" rIns="93159" bIns="46567"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5"/>
          </a:xfrm>
          <a:prstGeom prst="rect">
            <a:avLst/>
          </a:prstGeom>
          <a:noFill/>
          <a:ln>
            <a:noFill/>
          </a:ln>
        </p:spPr>
        <p:txBody>
          <a:bodyPr spcFirstLastPara="1" wrap="square" lIns="93159" tIns="46567" rIns="93159" bIns="46567"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73894"/>
            <a:ext cx="5608320" cy="3660458"/>
          </a:xfrm>
          <a:prstGeom prst="rect">
            <a:avLst/>
          </a:prstGeom>
          <a:noFill/>
          <a:ln>
            <a:noFill/>
          </a:ln>
        </p:spPr>
        <p:txBody>
          <a:bodyPr spcFirstLastPara="1" wrap="square" lIns="93159" tIns="46567" rIns="93159" bIns="46567"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4"/>
          </a:xfrm>
          <a:prstGeom prst="rect">
            <a:avLst/>
          </a:prstGeom>
          <a:noFill/>
          <a:ln>
            <a:noFill/>
          </a:ln>
        </p:spPr>
        <p:txBody>
          <a:bodyPr spcFirstLastPara="1" wrap="square" lIns="93159" tIns="46567" rIns="93159" bIns="46567"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8"/>
            <a:ext cx="3037840" cy="466434"/>
          </a:xfrm>
          <a:prstGeom prst="rect">
            <a:avLst/>
          </a:prstGeom>
          <a:noFill/>
          <a:ln>
            <a:noFill/>
          </a:ln>
        </p:spPr>
        <p:txBody>
          <a:bodyPr spcFirstLastPara="1" wrap="square" lIns="93159" tIns="46567" rIns="93159" bIns="46567" anchor="b" anchorCtr="0">
            <a:noAutofit/>
          </a:bodyPr>
          <a:lstStyle/>
          <a:p>
            <a:pPr algn="r">
              <a:buSzPts val="1200"/>
            </a:pPr>
            <a:fld id="{00000000-1234-1234-1234-123412341234}" type="slidenum">
              <a:rPr lang="fr-CA" sz="1200" smtClean="0">
                <a:solidFill>
                  <a:schemeClr val="dk1"/>
                </a:solidFill>
                <a:latin typeface="Calibri"/>
                <a:ea typeface="Calibri"/>
                <a:cs typeface="Calibri"/>
                <a:sym typeface="Calibri"/>
              </a:rPr>
              <a:pPr algn="r">
                <a:buSzPts val="1200"/>
              </a:pPr>
              <a:t>‹N°›</a:t>
            </a:fld>
            <a:endParaRPr lang="fr-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6747327"/>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33976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b="1" dirty="0">
              <a:highlight>
                <a:srgbClr val="FFFF00"/>
              </a:highlight>
            </a:endParaRPr>
          </a:p>
        </p:txBody>
      </p:sp>
    </p:spTree>
    <p:extLst>
      <p:ext uri="{BB962C8B-B14F-4D97-AF65-F5344CB8AC3E}">
        <p14:creationId xmlns:p14="http://schemas.microsoft.com/office/powerpoint/2010/main" val="298043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57781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b="0" dirty="0"/>
          </a:p>
        </p:txBody>
      </p:sp>
    </p:spTree>
    <p:extLst>
      <p:ext uri="{BB962C8B-B14F-4D97-AF65-F5344CB8AC3E}">
        <p14:creationId xmlns:p14="http://schemas.microsoft.com/office/powerpoint/2010/main" val="42934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lnSpc>
                <a:spcPct val="107000"/>
              </a:lnSpc>
              <a:spcAft>
                <a:spcPts val="806"/>
              </a:spcAft>
              <a:buClrTx/>
              <a:buSzTx/>
              <a:defRPr/>
            </a:pPr>
            <a:endParaRPr lang="fr-CA" dirty="0"/>
          </a:p>
        </p:txBody>
      </p:sp>
    </p:spTree>
    <p:extLst>
      <p:ext uri="{BB962C8B-B14F-4D97-AF65-F5344CB8AC3E}">
        <p14:creationId xmlns:p14="http://schemas.microsoft.com/office/powerpoint/2010/main" val="297939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08361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86105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F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40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674331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fr-CA" dirty="0"/>
          </a:p>
        </p:txBody>
      </p:sp>
    </p:spTree>
    <p:extLst>
      <p:ext uri="{BB962C8B-B14F-4D97-AF65-F5344CB8AC3E}">
        <p14:creationId xmlns:p14="http://schemas.microsoft.com/office/powerpoint/2010/main" val="17889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42697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1" y="4473894"/>
            <a:ext cx="5608320" cy="3660458"/>
          </a:xfrm>
          <a:prstGeom prst="rect">
            <a:avLst/>
          </a:prstGeom>
          <a:noFill/>
          <a:ln>
            <a:noFill/>
          </a:ln>
        </p:spPr>
        <p:txBody>
          <a:bodyPr spcFirstLastPara="1" wrap="square" lIns="93159" tIns="46567" rIns="93159" bIns="46567" anchor="t" anchorCtr="0">
            <a:noAutofit/>
          </a:bodyPr>
          <a:lstStyle/>
          <a:p>
            <a:pPr marL="0" indent="0" defTabSz="921167">
              <a:defRPr/>
            </a:pPr>
            <a:endParaRPr lang="fr-CA" dirty="0"/>
          </a:p>
          <a:p>
            <a:endParaRPr lang="fr-CA" dirty="0"/>
          </a:p>
        </p:txBody>
      </p:sp>
    </p:spTree>
    <p:extLst>
      <p:ext uri="{BB962C8B-B14F-4D97-AF65-F5344CB8AC3E}">
        <p14:creationId xmlns:p14="http://schemas.microsoft.com/office/powerpoint/2010/main" val="2645803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61710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471142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024420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09493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21386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48965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491435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fontAlgn="base">
              <a:buClrTx/>
              <a:buSzTx/>
              <a:defRPr/>
            </a:pPr>
            <a:endParaRPr lang="fr-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325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lnSpc>
                <a:spcPct val="107000"/>
              </a:lnSpc>
              <a:spcAft>
                <a:spcPts val="806"/>
              </a:spcAft>
              <a:buClrTx/>
              <a:buSzTx/>
              <a:defRPr/>
            </a:pPr>
            <a:endParaRPr lang="fr-CA" dirty="0"/>
          </a:p>
        </p:txBody>
      </p:sp>
    </p:spTree>
    <p:extLst>
      <p:ext uri="{BB962C8B-B14F-4D97-AF65-F5344CB8AC3E}">
        <p14:creationId xmlns:p14="http://schemas.microsoft.com/office/powerpoint/2010/main" val="3966234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415914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defRPr/>
            </a:pPr>
            <a:endParaRPr lang="fr-CA" dirty="0"/>
          </a:p>
        </p:txBody>
      </p:sp>
    </p:spTree>
    <p:extLst>
      <p:ext uri="{BB962C8B-B14F-4D97-AF65-F5344CB8AC3E}">
        <p14:creationId xmlns:p14="http://schemas.microsoft.com/office/powerpoint/2010/main" val="3817010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4007918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latin typeface="CIDFont+F4"/>
            </a:endParaRPr>
          </a:p>
        </p:txBody>
      </p:sp>
    </p:spTree>
    <p:extLst>
      <p:ext uri="{BB962C8B-B14F-4D97-AF65-F5344CB8AC3E}">
        <p14:creationId xmlns:p14="http://schemas.microsoft.com/office/powerpoint/2010/main" val="1670953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lnSpc>
                <a:spcPct val="107000"/>
              </a:lnSpc>
              <a:spcAft>
                <a:spcPts val="806"/>
              </a:spcAft>
              <a:buClrTx/>
              <a:buSzTx/>
              <a:defRPr/>
            </a:pPr>
            <a:endParaRPr lang="fr-FR"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9158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692870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1775875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FR" dirty="0">
              <a:latin typeface="Calibri" panose="020F0502020204030204" pitchFamily="34" charset="0"/>
              <a:ea typeface="Calibri" panose="020F0502020204030204" pitchFamily="34" charset="0"/>
              <a:cs typeface="Arial" panose="020B0604020202020204" pitchFamily="34" charset="0"/>
            </a:endParaRPr>
          </a:p>
          <a:p>
            <a:pPr marL="0" indent="0" defTabSz="921167">
              <a:buClrTx/>
              <a:buSzTx/>
              <a:defRPr/>
            </a:pPr>
            <a:endParaRPr lang="fr-CA" dirty="0"/>
          </a:p>
        </p:txBody>
      </p:sp>
    </p:spTree>
    <p:extLst>
      <p:ext uri="{BB962C8B-B14F-4D97-AF65-F5344CB8AC3E}">
        <p14:creationId xmlns:p14="http://schemas.microsoft.com/office/powerpoint/2010/main" val="3630078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308677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775413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288729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107000"/>
              </a:lnSpc>
            </a:pPr>
            <a:endParaRPr lang="fr-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057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143620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107000"/>
              </a:lnSpc>
            </a:pPr>
            <a:endParaRPr lang="fr-CA" dirty="0">
              <a:latin typeface="CIDFont+F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633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4089456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1908291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1854951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843766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4094374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strike="noStrik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77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a:p>
            <a:pPr marL="0" indent="0" defTabSz="921167">
              <a:buClrTx/>
              <a:buSzTx/>
              <a:defRPr/>
            </a:pPr>
            <a:endParaRPr lang="fr-CA" strike="noStrike" dirty="0"/>
          </a:p>
        </p:txBody>
      </p:sp>
    </p:spTree>
    <p:extLst>
      <p:ext uri="{BB962C8B-B14F-4D97-AF65-F5344CB8AC3E}">
        <p14:creationId xmlns:p14="http://schemas.microsoft.com/office/powerpoint/2010/main" val="2439361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6120699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p:txBody>
      </p:sp>
    </p:spTree>
    <p:extLst>
      <p:ext uri="{BB962C8B-B14F-4D97-AF65-F5344CB8AC3E}">
        <p14:creationId xmlns:p14="http://schemas.microsoft.com/office/powerpoint/2010/main" val="297290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093079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656500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43740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41817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327066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61042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21167">
              <a:buClrTx/>
              <a:buSzTx/>
              <a:defRPr/>
            </a:pPr>
            <a:endParaRPr lang="fr-CA" dirty="0"/>
          </a:p>
        </p:txBody>
      </p:sp>
    </p:spTree>
    <p:extLst>
      <p:ext uri="{BB962C8B-B14F-4D97-AF65-F5344CB8AC3E}">
        <p14:creationId xmlns:p14="http://schemas.microsoft.com/office/powerpoint/2010/main" val="404698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A83739-CA4C-B4A4-9C2F-03B079941BF7}"/>
              </a:ext>
            </a:extLst>
          </p:cNvPr>
          <p:cNvSpPr>
            <a:spLocks noGrp="1"/>
          </p:cNvSpPr>
          <p:nvPr>
            <p:ph type="ctrTitle"/>
          </p:nvPr>
        </p:nvSpPr>
        <p:spPr>
          <a:xfrm>
            <a:off x="1524000" y="1122363"/>
            <a:ext cx="9144000" cy="2387600"/>
          </a:xfrm>
        </p:spPr>
        <p:txBody>
          <a:bodyPr anchor="b">
            <a:normAutofit/>
          </a:bodyPr>
          <a:lstStyle>
            <a:lvl1pPr algn="ctr">
              <a:defRPr sz="4800" b="1">
                <a:solidFill>
                  <a:srgbClr val="009FE3"/>
                </a:solidFill>
                <a:latin typeface="Arial" panose="020B0604020202020204" pitchFamily="34" charset="0"/>
                <a:cs typeface="Arial" panose="020B0604020202020204" pitchFamily="34" charset="0"/>
              </a:defRPr>
            </a:lvl1pPr>
          </a:lstStyle>
          <a:p>
            <a:r>
              <a:rPr lang="fr-FR"/>
              <a:t>Modifiez le style du titre</a:t>
            </a:r>
            <a:endParaRPr lang="fr-CA"/>
          </a:p>
        </p:txBody>
      </p:sp>
      <p:sp>
        <p:nvSpPr>
          <p:cNvPr id="3" name="Sous-titre 2">
            <a:extLst>
              <a:ext uri="{FF2B5EF4-FFF2-40B4-BE49-F238E27FC236}">
                <a16:creationId xmlns="" xmlns:a16="http://schemas.microsoft.com/office/drawing/2014/main" id="{822D3560-80D2-8C01-8441-7515C0283833}"/>
              </a:ext>
            </a:extLst>
          </p:cNvPr>
          <p:cNvSpPr>
            <a:spLocks noGrp="1"/>
          </p:cNvSpPr>
          <p:nvPr>
            <p:ph type="subTitle" idx="1"/>
          </p:nvPr>
        </p:nvSpPr>
        <p:spPr>
          <a:xfrm>
            <a:off x="1524000" y="3602038"/>
            <a:ext cx="9144000" cy="1655762"/>
          </a:xfrm>
        </p:spPr>
        <p:txBody>
          <a:bodyPr>
            <a:normAutofit/>
          </a:bodyPr>
          <a:lstStyle>
            <a:lvl1pPr marL="0" indent="0" algn="ctr">
              <a:buNone/>
              <a:defRPr sz="3600" b="1">
                <a:solidFill>
                  <a:srgbClr val="009FE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 xmlns:a16="http://schemas.microsoft.com/office/drawing/2014/main" id="{96253060-D680-AEC1-A885-AF68F2F9F378}"/>
              </a:ext>
            </a:extLst>
          </p:cNvPr>
          <p:cNvSpPr>
            <a:spLocks noGrp="1"/>
          </p:cNvSpPr>
          <p:nvPr>
            <p:ph type="dt" sz="half" idx="10"/>
          </p:nvPr>
        </p:nvSpPr>
        <p:spPr/>
        <p:txBody>
          <a:bodyPr/>
          <a:lstStyle/>
          <a:p>
            <a:endParaRPr lang="fr-CA"/>
          </a:p>
        </p:txBody>
      </p:sp>
      <p:sp>
        <p:nvSpPr>
          <p:cNvPr id="5" name="Espace réservé du pied de page 4">
            <a:extLst>
              <a:ext uri="{FF2B5EF4-FFF2-40B4-BE49-F238E27FC236}">
                <a16:creationId xmlns="" xmlns:a16="http://schemas.microsoft.com/office/drawing/2014/main" id="{E77B2B75-F6D5-1F0B-AA51-6100C0CC91C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9A7BDDD5-7E61-0E03-D2DA-D6D943EF3300}"/>
              </a:ext>
            </a:extLst>
          </p:cNvPr>
          <p:cNvSpPr>
            <a:spLocks noGrp="1"/>
          </p:cNvSpPr>
          <p:nvPr>
            <p:ph type="sldNum" sz="quarter" idx="12"/>
          </p:nvPr>
        </p:nvSpPr>
        <p:spPr/>
        <p:txBody>
          <a:bodyPr/>
          <a:lstStyle/>
          <a:p>
            <a:fld id="{E18DDF54-FB5F-49ED-B970-81A28ABE390A}" type="slidenum">
              <a:rPr lang="fr-CA" smtClean="0"/>
              <a:t>‹N°›</a:t>
            </a:fld>
            <a:endParaRPr lang="fr-CA"/>
          </a:p>
        </p:txBody>
      </p:sp>
      <p:sp>
        <p:nvSpPr>
          <p:cNvPr id="8" name="ZoneTexte 7">
            <a:extLst>
              <a:ext uri="{FF2B5EF4-FFF2-40B4-BE49-F238E27FC236}">
                <a16:creationId xmlns="" xmlns:a16="http://schemas.microsoft.com/office/drawing/2014/main" id="{2C9DDDDE-4B5E-C1E8-EBE2-D91F2BDF7005}"/>
              </a:ext>
            </a:extLst>
          </p:cNvPr>
          <p:cNvSpPr txBox="1"/>
          <p:nvPr userDrawn="1"/>
        </p:nvSpPr>
        <p:spPr>
          <a:xfrm>
            <a:off x="270933" y="6180667"/>
            <a:ext cx="4360334" cy="540808"/>
          </a:xfrm>
          <a:prstGeom prst="rect">
            <a:avLst/>
          </a:prstGeom>
          <a:solidFill>
            <a:srgbClr val="289DD8"/>
          </a:solidFill>
        </p:spPr>
        <p:txBody>
          <a:bodyPr wrap="square" rtlCol="0">
            <a:spAutoFit/>
          </a:bodyPr>
          <a:lstStyle/>
          <a:p>
            <a:endParaRPr lang="fr-CA"/>
          </a:p>
        </p:txBody>
      </p:sp>
    </p:spTree>
    <p:extLst>
      <p:ext uri="{BB962C8B-B14F-4D97-AF65-F5344CB8AC3E}">
        <p14:creationId xmlns:p14="http://schemas.microsoft.com/office/powerpoint/2010/main" val="220177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7B007B2-3CB3-9A5F-B3E0-DE3612895497}"/>
              </a:ext>
            </a:extLst>
          </p:cNvPr>
          <p:cNvSpPr>
            <a:spLocks noGrp="1"/>
          </p:cNvSpPr>
          <p:nvPr>
            <p:ph type="title"/>
          </p:nvPr>
        </p:nvSpPr>
        <p:spPr/>
        <p:txBody>
          <a:bodyPr/>
          <a:lstStyle>
            <a:lvl1pPr>
              <a:defRPr b="1">
                <a:solidFill>
                  <a:srgbClr val="009FE3"/>
                </a:solidFill>
                <a:latin typeface="Arial" panose="020B0604020202020204" pitchFamily="34" charset="0"/>
                <a:cs typeface="Arial" panose="020B0604020202020204" pitchFamily="34" charset="0"/>
              </a:defRPr>
            </a:lvl1p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4188B572-3C58-E4BE-D920-96DC12E57C82}"/>
              </a:ext>
            </a:extLst>
          </p:cNvPr>
          <p:cNvSpPr>
            <a:spLocks noGrp="1"/>
          </p:cNvSpPr>
          <p:nvPr>
            <p:ph idx="1"/>
          </p:nvPr>
        </p:nvSpPr>
        <p:spPr/>
        <p:txBody>
          <a:bodyPr/>
          <a:lstStyle>
            <a:lvl1pPr marL="228600" indent="-228600">
              <a:buClr>
                <a:srgbClr val="009FE3"/>
              </a:buClr>
              <a:buFont typeface="Wingdings" panose="05000000000000000000" pitchFamily="2" charset="2"/>
              <a:buChar char="§"/>
              <a:defRPr sz="3600">
                <a:latin typeface="Arial" panose="020B0604020202020204" pitchFamily="34" charset="0"/>
                <a:cs typeface="Arial" panose="020B0604020202020204" pitchFamily="34" charset="0"/>
              </a:defRPr>
            </a:lvl1pPr>
            <a:lvl2pPr>
              <a:buClr>
                <a:srgbClr val="009FE3"/>
              </a:buClr>
              <a:defRPr sz="3200">
                <a:latin typeface="Arial" panose="020B0604020202020204" pitchFamily="34" charset="0"/>
                <a:cs typeface="Arial" panose="020B0604020202020204" pitchFamily="34" charset="0"/>
              </a:defRPr>
            </a:lvl2pPr>
            <a:lvl3pPr marL="1143000" indent="-228600">
              <a:buClr>
                <a:srgbClr val="009FE3"/>
              </a:buClr>
              <a:buFont typeface="Aptos" panose="020B0004020202020204" pitchFamily="34" charset="0"/>
              <a:buChar char="–"/>
              <a:defRPr sz="280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2400">
                <a:latin typeface="Arial" panose="020B0604020202020204" pitchFamily="34" charset="0"/>
                <a:cs typeface="Arial" panose="020B0604020202020204" pitchFamily="34" charset="0"/>
              </a:defRPr>
            </a:lvl4pPr>
            <a:lvl5pPr>
              <a:buClr>
                <a:srgbClr val="009FE3"/>
              </a:buCl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656750F3-8AB3-CECF-D01E-5A5B0C0F18D8}"/>
              </a:ext>
            </a:extLst>
          </p:cNvPr>
          <p:cNvSpPr>
            <a:spLocks noGrp="1"/>
          </p:cNvSpPr>
          <p:nvPr>
            <p:ph type="dt" sz="half" idx="10"/>
          </p:nvPr>
        </p:nvSpPr>
        <p:spPr/>
        <p:txBody>
          <a:bodyPr/>
          <a:lstStyle/>
          <a:p>
            <a:endParaRPr lang="fr-CA"/>
          </a:p>
        </p:txBody>
      </p:sp>
      <p:sp>
        <p:nvSpPr>
          <p:cNvPr id="5" name="Espace réservé du pied de page 4">
            <a:extLst>
              <a:ext uri="{FF2B5EF4-FFF2-40B4-BE49-F238E27FC236}">
                <a16:creationId xmlns="" xmlns:a16="http://schemas.microsoft.com/office/drawing/2014/main" id="{E83067B8-AC76-92A5-4E4B-F72F1C73663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53D60153-71CA-19D7-3D9F-D0BAED9CDDA1}"/>
              </a:ext>
            </a:extLst>
          </p:cNvPr>
          <p:cNvSpPr>
            <a:spLocks noGrp="1"/>
          </p:cNvSpPr>
          <p:nvPr>
            <p:ph type="sldNum" sz="quarter" idx="12"/>
          </p:nvPr>
        </p:nvSpPr>
        <p:spPr/>
        <p:txBody>
          <a:bodyPr/>
          <a:lstStyle/>
          <a:p>
            <a:fld id="{E18DDF54-FB5F-49ED-B970-81A28ABE390A}" type="slidenum">
              <a:rPr lang="fr-CA" smtClean="0"/>
              <a:t>‹N°›</a:t>
            </a:fld>
            <a:endParaRPr lang="fr-CA"/>
          </a:p>
        </p:txBody>
      </p:sp>
      <p:sp>
        <p:nvSpPr>
          <p:cNvPr id="7" name="ZoneTexte 6">
            <a:extLst>
              <a:ext uri="{FF2B5EF4-FFF2-40B4-BE49-F238E27FC236}">
                <a16:creationId xmlns="" xmlns:a16="http://schemas.microsoft.com/office/drawing/2014/main" id="{48002423-FD16-1151-8926-8835F1D9E800}"/>
              </a:ext>
            </a:extLst>
          </p:cNvPr>
          <p:cNvSpPr txBox="1"/>
          <p:nvPr userDrawn="1"/>
        </p:nvSpPr>
        <p:spPr>
          <a:xfrm>
            <a:off x="423334" y="6176963"/>
            <a:ext cx="4114800" cy="456142"/>
          </a:xfrm>
          <a:prstGeom prst="rect">
            <a:avLst/>
          </a:prstGeom>
          <a:solidFill>
            <a:srgbClr val="289DD8"/>
          </a:solidFill>
        </p:spPr>
        <p:txBody>
          <a:bodyPr wrap="square" rtlCol="0">
            <a:spAutoFit/>
          </a:bodyPr>
          <a:lstStyle/>
          <a:p>
            <a:endParaRPr lang="fr-CA"/>
          </a:p>
        </p:txBody>
      </p:sp>
    </p:spTree>
    <p:extLst>
      <p:ext uri="{BB962C8B-B14F-4D97-AF65-F5344CB8AC3E}">
        <p14:creationId xmlns:p14="http://schemas.microsoft.com/office/powerpoint/2010/main" val="369498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5AF05D3-94C8-D293-C061-EAA3A1502D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8B375806-1EF4-26BB-3F33-673CB54FF4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66FC9A65-41E8-57E8-7492-CAAA878360F3}"/>
              </a:ext>
            </a:extLst>
          </p:cNvPr>
          <p:cNvSpPr>
            <a:spLocks noGrp="1"/>
          </p:cNvSpPr>
          <p:nvPr>
            <p:ph type="dt" sz="half" idx="10"/>
          </p:nvPr>
        </p:nvSpPr>
        <p:spPr/>
        <p:txBody>
          <a:bodyPr/>
          <a:lstStyle/>
          <a:p>
            <a:endParaRPr lang="fr-CA"/>
          </a:p>
        </p:txBody>
      </p:sp>
      <p:sp>
        <p:nvSpPr>
          <p:cNvPr id="5" name="Espace réservé du pied de page 4">
            <a:extLst>
              <a:ext uri="{FF2B5EF4-FFF2-40B4-BE49-F238E27FC236}">
                <a16:creationId xmlns="" xmlns:a16="http://schemas.microsoft.com/office/drawing/2014/main" id="{AF4BA670-447A-C2D8-F01E-CC61C858BE3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3C8E7EAD-61B6-F00B-7C5D-A96B4E558167}"/>
              </a:ext>
            </a:extLst>
          </p:cNvPr>
          <p:cNvSpPr>
            <a:spLocks noGrp="1"/>
          </p:cNvSpPr>
          <p:nvPr>
            <p:ph type="sldNum" sz="quarter" idx="12"/>
          </p:nvPr>
        </p:nvSpPr>
        <p:spPr/>
        <p:txBody>
          <a:bodyPr/>
          <a:lstStyle/>
          <a:p>
            <a:fld id="{E18DDF54-FB5F-49ED-B970-81A28ABE390A}" type="slidenum">
              <a:rPr lang="fr-CA" smtClean="0"/>
              <a:t>‹N°›</a:t>
            </a:fld>
            <a:endParaRPr lang="fr-CA"/>
          </a:p>
        </p:txBody>
      </p:sp>
      <p:pic>
        <p:nvPicPr>
          <p:cNvPr id="7" name="Google Shape;118;g26bc1c0c4df_0_2">
            <a:extLst>
              <a:ext uri="{FF2B5EF4-FFF2-40B4-BE49-F238E27FC236}">
                <a16:creationId xmlns="" xmlns:a16="http://schemas.microsoft.com/office/drawing/2014/main" id="{B50F6714-0EEA-01E5-C28E-5401E473DE1C}"/>
              </a:ext>
            </a:extLst>
          </p:cNvPr>
          <p:cNvPicPr preferRelativeResize="0"/>
          <p:nvPr userDrawn="1"/>
        </p:nvPicPr>
        <p:blipFill rotWithShape="1">
          <a:blip r:embed="rId2">
            <a:alphaModFix/>
          </a:blip>
          <a:srcRect t="19" b="19"/>
          <a:stretch/>
        </p:blipFill>
        <p:spPr>
          <a:xfrm>
            <a:off x="0" y="0"/>
            <a:ext cx="12192001" cy="6857999"/>
          </a:xfrm>
          <a:prstGeom prst="rect">
            <a:avLst/>
          </a:prstGeom>
          <a:noFill/>
          <a:ln>
            <a:noFill/>
          </a:ln>
        </p:spPr>
      </p:pic>
    </p:spTree>
    <p:extLst>
      <p:ext uri="{BB962C8B-B14F-4D97-AF65-F5344CB8AC3E}">
        <p14:creationId xmlns:p14="http://schemas.microsoft.com/office/powerpoint/2010/main" val="411474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6A33CF5-7CA6-B1F6-F8C8-BAD2868DA14B}"/>
              </a:ext>
            </a:extLst>
          </p:cNvPr>
          <p:cNvSpPr>
            <a:spLocks noGrp="1"/>
          </p:cNvSpPr>
          <p:nvPr>
            <p:ph type="title"/>
          </p:nvPr>
        </p:nvSpPr>
        <p:spPr/>
        <p:txBody>
          <a:bodyPr/>
          <a:lstStyle>
            <a:lvl1pPr>
              <a:defRPr b="1">
                <a:solidFill>
                  <a:srgbClr val="009FE3"/>
                </a:solidFill>
                <a:latin typeface="Arial" panose="020B0604020202020204" pitchFamily="34" charset="0"/>
                <a:cs typeface="Arial" panose="020B0604020202020204" pitchFamily="34" charset="0"/>
              </a:defRPr>
            </a:lvl1p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AD28D6C9-2010-A282-9195-1C1B319A8D4D}"/>
              </a:ext>
            </a:extLst>
          </p:cNvPr>
          <p:cNvSpPr>
            <a:spLocks noGrp="1"/>
          </p:cNvSpPr>
          <p:nvPr>
            <p:ph sz="half" idx="1"/>
          </p:nvPr>
        </p:nvSpPr>
        <p:spPr>
          <a:xfrm>
            <a:off x="838200" y="1825625"/>
            <a:ext cx="5181600" cy="4351338"/>
          </a:xfrm>
        </p:spPr>
        <p:txBody>
          <a:bodyPr/>
          <a:lstStyle>
            <a:lvl1pPr marL="228600" indent="-228600">
              <a:buClr>
                <a:srgbClr val="009FE3"/>
              </a:buClr>
              <a:buFont typeface="Wingdings" panose="05000000000000000000" pitchFamily="2" charset="2"/>
              <a:buChar char="§"/>
              <a:defRPr sz="3000"/>
            </a:lvl1pPr>
            <a:lvl2pPr>
              <a:buClr>
                <a:srgbClr val="009FE3"/>
              </a:buClr>
              <a:defRPr sz="2600">
                <a:latin typeface="Arial" panose="020B0604020202020204" pitchFamily="34" charset="0"/>
                <a:cs typeface="Arial" panose="020B0604020202020204" pitchFamily="34" charset="0"/>
              </a:defRPr>
            </a:lvl2pPr>
            <a:lvl3pPr marL="1143000" indent="-228600">
              <a:buClr>
                <a:srgbClr val="009FE3"/>
              </a:buClr>
              <a:buFont typeface="Arial" panose="020B0604020202020204" pitchFamily="34" charset="0"/>
              <a:buChar char="–"/>
              <a:defRPr>
                <a:latin typeface="Arial" panose="020B0604020202020204" pitchFamily="34" charset="0"/>
                <a:cs typeface="Arial" panose="020B0604020202020204" pitchFamily="34" charset="0"/>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 xmlns:a16="http://schemas.microsoft.com/office/drawing/2014/main" id="{1DA3C976-3825-1C81-AC6C-1E6B9BAC8DE2}"/>
              </a:ext>
            </a:extLst>
          </p:cNvPr>
          <p:cNvSpPr>
            <a:spLocks noGrp="1"/>
          </p:cNvSpPr>
          <p:nvPr>
            <p:ph sz="half" idx="2"/>
          </p:nvPr>
        </p:nvSpPr>
        <p:spPr>
          <a:xfrm>
            <a:off x="6172200" y="1825625"/>
            <a:ext cx="5181600" cy="4351338"/>
          </a:xfrm>
        </p:spPr>
        <p:txBody>
          <a:bodyPr/>
          <a:lstStyle>
            <a:lvl1pPr marL="228600" indent="-228600">
              <a:buClr>
                <a:srgbClr val="009FE3"/>
              </a:buClr>
              <a:buFont typeface="Wingdings" panose="05000000000000000000" pitchFamily="2" charset="2"/>
              <a:buChar char="§"/>
              <a:defRPr sz="3000">
                <a:solidFill>
                  <a:schemeClr val="tx1"/>
                </a:solidFill>
                <a:latin typeface="Arial" panose="020B0604020202020204" pitchFamily="34" charset="0"/>
                <a:cs typeface="Arial" panose="020B0604020202020204" pitchFamily="34" charset="0"/>
              </a:defRPr>
            </a:lvl1pPr>
            <a:lvl2pPr>
              <a:buClr>
                <a:srgbClr val="009FE3"/>
              </a:buClr>
              <a:defRPr sz="2600">
                <a:latin typeface="Arial" panose="020B0604020202020204" pitchFamily="34" charset="0"/>
                <a:cs typeface="Arial" panose="020B0604020202020204" pitchFamily="34" charset="0"/>
              </a:defRPr>
            </a:lvl2pPr>
            <a:lvl3pPr marL="1143000" indent="-228600">
              <a:buClr>
                <a:srgbClr val="009FE3"/>
              </a:buClr>
              <a:buFont typeface="Arial" panose="020B0604020202020204" pitchFamily="34" charset="0"/>
              <a:buChar char="–"/>
              <a:defRPr>
                <a:latin typeface="Arial" panose="020B0604020202020204" pitchFamily="34" charset="0"/>
                <a:cs typeface="Arial" panose="020B0604020202020204" pitchFamily="34" charset="0"/>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 xmlns:a16="http://schemas.microsoft.com/office/drawing/2014/main" id="{A5C9FD74-24AC-566C-EA91-F05DA25BC102}"/>
              </a:ext>
            </a:extLst>
          </p:cNvPr>
          <p:cNvSpPr>
            <a:spLocks noGrp="1"/>
          </p:cNvSpPr>
          <p:nvPr>
            <p:ph type="dt" sz="half" idx="10"/>
          </p:nvPr>
        </p:nvSpPr>
        <p:spPr/>
        <p:txBody>
          <a:bodyPr/>
          <a:lstStyle/>
          <a:p>
            <a:endParaRPr lang="fr-CA"/>
          </a:p>
        </p:txBody>
      </p:sp>
      <p:sp>
        <p:nvSpPr>
          <p:cNvPr id="6" name="Espace réservé du pied de page 5">
            <a:extLst>
              <a:ext uri="{FF2B5EF4-FFF2-40B4-BE49-F238E27FC236}">
                <a16:creationId xmlns="" xmlns:a16="http://schemas.microsoft.com/office/drawing/2014/main" id="{B1F744BE-FD4D-2100-8924-8EE58CE8409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 xmlns:a16="http://schemas.microsoft.com/office/drawing/2014/main" id="{DE46B424-618A-AB13-5294-FABE10C77C00}"/>
              </a:ext>
            </a:extLst>
          </p:cNvPr>
          <p:cNvSpPr>
            <a:spLocks noGrp="1"/>
          </p:cNvSpPr>
          <p:nvPr>
            <p:ph type="sldNum" sz="quarter" idx="12"/>
          </p:nvPr>
        </p:nvSpPr>
        <p:spPr/>
        <p:txBody>
          <a:bodyPr/>
          <a:lstStyle/>
          <a:p>
            <a:fld id="{E18DDF54-FB5F-49ED-B970-81A28ABE390A}" type="slidenum">
              <a:rPr lang="fr-CA" smtClean="0"/>
              <a:t>‹N°›</a:t>
            </a:fld>
            <a:endParaRPr lang="fr-CA"/>
          </a:p>
        </p:txBody>
      </p:sp>
      <p:sp>
        <p:nvSpPr>
          <p:cNvPr id="8" name="ZoneTexte 7">
            <a:extLst>
              <a:ext uri="{FF2B5EF4-FFF2-40B4-BE49-F238E27FC236}">
                <a16:creationId xmlns="" xmlns:a16="http://schemas.microsoft.com/office/drawing/2014/main" id="{35423469-D989-7331-8498-073D00F4DF75}"/>
              </a:ext>
            </a:extLst>
          </p:cNvPr>
          <p:cNvSpPr txBox="1"/>
          <p:nvPr userDrawn="1"/>
        </p:nvSpPr>
        <p:spPr>
          <a:xfrm>
            <a:off x="406399" y="6176963"/>
            <a:ext cx="4250267" cy="456142"/>
          </a:xfrm>
          <a:prstGeom prst="rect">
            <a:avLst/>
          </a:prstGeom>
          <a:solidFill>
            <a:srgbClr val="289DD8"/>
          </a:solidFill>
        </p:spPr>
        <p:txBody>
          <a:bodyPr wrap="square" rtlCol="0">
            <a:spAutoFit/>
          </a:bodyPr>
          <a:lstStyle/>
          <a:p>
            <a:endParaRPr lang="fr-CA"/>
          </a:p>
        </p:txBody>
      </p:sp>
    </p:spTree>
    <p:extLst>
      <p:ext uri="{BB962C8B-B14F-4D97-AF65-F5344CB8AC3E}">
        <p14:creationId xmlns:p14="http://schemas.microsoft.com/office/powerpoint/2010/main" val="48340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32D978-6B79-5928-6C63-62C7AC52A3CC}"/>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 xmlns:a16="http://schemas.microsoft.com/office/drawing/2014/main" id="{9F697223-A0D8-15C1-EEBB-C1F00701D043}"/>
              </a:ext>
            </a:extLst>
          </p:cNvPr>
          <p:cNvSpPr>
            <a:spLocks noGrp="1"/>
          </p:cNvSpPr>
          <p:nvPr>
            <p:ph type="dt" sz="half" idx="10"/>
          </p:nvPr>
        </p:nvSpPr>
        <p:spPr/>
        <p:txBody>
          <a:bodyPr/>
          <a:lstStyle/>
          <a:p>
            <a:endParaRPr lang="fr-CA"/>
          </a:p>
        </p:txBody>
      </p:sp>
      <p:sp>
        <p:nvSpPr>
          <p:cNvPr id="4" name="Espace réservé du pied de page 3">
            <a:extLst>
              <a:ext uri="{FF2B5EF4-FFF2-40B4-BE49-F238E27FC236}">
                <a16:creationId xmlns="" xmlns:a16="http://schemas.microsoft.com/office/drawing/2014/main" id="{C7339110-B690-AA1A-4794-67D43F1D220E}"/>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 xmlns:a16="http://schemas.microsoft.com/office/drawing/2014/main" id="{CE38E7AF-0FAF-58FA-8A4F-8C4BCAADD3D0}"/>
              </a:ext>
            </a:extLst>
          </p:cNvPr>
          <p:cNvSpPr>
            <a:spLocks noGrp="1"/>
          </p:cNvSpPr>
          <p:nvPr>
            <p:ph type="sldNum" sz="quarter" idx="12"/>
          </p:nvPr>
        </p:nvSpPr>
        <p:spPr/>
        <p:txBody>
          <a:bodyPr/>
          <a:lstStyle/>
          <a:p>
            <a:fld id="{E18DDF54-FB5F-49ED-B970-81A28ABE390A}" type="slidenum">
              <a:rPr lang="fr-CA" smtClean="0"/>
              <a:t>‹N°›</a:t>
            </a:fld>
            <a:endParaRPr lang="fr-CA"/>
          </a:p>
        </p:txBody>
      </p:sp>
      <p:sp>
        <p:nvSpPr>
          <p:cNvPr id="6" name="ZoneTexte 5">
            <a:extLst>
              <a:ext uri="{FF2B5EF4-FFF2-40B4-BE49-F238E27FC236}">
                <a16:creationId xmlns="" xmlns:a16="http://schemas.microsoft.com/office/drawing/2014/main" id="{989A952B-8346-A54A-DE0C-29772D7070A4}"/>
              </a:ext>
            </a:extLst>
          </p:cNvPr>
          <p:cNvSpPr txBox="1"/>
          <p:nvPr userDrawn="1"/>
        </p:nvSpPr>
        <p:spPr>
          <a:xfrm>
            <a:off x="448733" y="6197600"/>
            <a:ext cx="4216400" cy="521758"/>
          </a:xfrm>
          <a:prstGeom prst="rect">
            <a:avLst/>
          </a:prstGeom>
          <a:solidFill>
            <a:srgbClr val="289DD8"/>
          </a:solidFill>
        </p:spPr>
        <p:txBody>
          <a:bodyPr wrap="square" rtlCol="0">
            <a:spAutoFit/>
          </a:bodyPr>
          <a:lstStyle/>
          <a:p>
            <a:endParaRPr lang="fr-CA"/>
          </a:p>
        </p:txBody>
      </p:sp>
    </p:spTree>
    <p:extLst>
      <p:ext uri="{BB962C8B-B14F-4D97-AF65-F5344CB8AC3E}">
        <p14:creationId xmlns:p14="http://schemas.microsoft.com/office/powerpoint/2010/main" val="3263291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018A2EB-AB95-9763-7316-90721DC96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89C95F48-ADFD-0EF0-EF6B-0B2ABBB3C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CD4C7CB0-2D4B-B690-69E7-C1BB3AEE3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CA"/>
          </a:p>
        </p:txBody>
      </p:sp>
      <p:sp>
        <p:nvSpPr>
          <p:cNvPr id="5" name="Espace réservé du pied de page 4">
            <a:extLst>
              <a:ext uri="{FF2B5EF4-FFF2-40B4-BE49-F238E27FC236}">
                <a16:creationId xmlns="" xmlns:a16="http://schemas.microsoft.com/office/drawing/2014/main" id="{143590AE-5B93-72E7-977D-769F67D95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 xmlns:a16="http://schemas.microsoft.com/office/drawing/2014/main" id="{BD7943EF-880E-73D6-D66A-279A06C6A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DDF54-FB5F-49ED-B970-81A28ABE390A}" type="slidenum">
              <a:rPr lang="fr-CA" smtClean="0"/>
              <a:t>‹N°›</a:t>
            </a:fld>
            <a:endParaRPr lang="fr-CA"/>
          </a:p>
        </p:txBody>
      </p:sp>
      <p:pic>
        <p:nvPicPr>
          <p:cNvPr id="7" name="Google Shape;112;p4">
            <a:extLst>
              <a:ext uri="{FF2B5EF4-FFF2-40B4-BE49-F238E27FC236}">
                <a16:creationId xmlns="" xmlns:a16="http://schemas.microsoft.com/office/drawing/2014/main" id="{09F5EA61-886B-4E10-BCD8-FFA5751BB95F}"/>
              </a:ext>
            </a:extLst>
          </p:cNvPr>
          <p:cNvPicPr preferRelativeResize="0"/>
          <p:nvPr userDrawn="1"/>
        </p:nvPicPr>
        <p:blipFill rotWithShape="1">
          <a:blip r:embed="rId7">
            <a:alphaModFix/>
          </a:blip>
          <a:srcRect t="88659"/>
          <a:stretch/>
        </p:blipFill>
        <p:spPr>
          <a:xfrm>
            <a:off x="0" y="6079918"/>
            <a:ext cx="12192001" cy="778074"/>
          </a:xfrm>
          <a:prstGeom prst="rect">
            <a:avLst/>
          </a:prstGeom>
          <a:noFill/>
          <a:ln>
            <a:noFill/>
          </a:ln>
        </p:spPr>
      </p:pic>
    </p:spTree>
    <p:extLst>
      <p:ext uri="{BB962C8B-B14F-4D97-AF65-F5344CB8AC3E}">
        <p14:creationId xmlns:p14="http://schemas.microsoft.com/office/powerpoint/2010/main" val="2789548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hf hdr="0" ftr="0" dt="0"/>
  <p:txStyles>
    <p:titleStyle>
      <a:lvl1pPr algn="l" defTabSz="914400" rtl="0" eaLnBrk="1" latinLnBrk="0" hangingPunct="1">
        <a:lnSpc>
          <a:spcPct val="90000"/>
        </a:lnSpc>
        <a:spcBef>
          <a:spcPct val="0"/>
        </a:spcBef>
        <a:buNone/>
        <a:defRPr sz="4400" b="1" kern="1200">
          <a:solidFill>
            <a:srgbClr val="009FE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9FE3"/>
        </a:buClr>
        <a:buFont typeface="Wingdings" panose="05000000000000000000" pitchFamily="2" charset="2"/>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9FE3"/>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9FE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9FE3"/>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9F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4.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4.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4.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4.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4.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4.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4.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4.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4.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4.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4.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4.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4.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4.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4.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4.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4.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4.xml"/><Relationship Id="rId7" Type="http://schemas.openxmlformats.org/officeDocument/2006/relationships/image" Target="../media/image6.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4.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0.xml"/><Relationship Id="rId7" Type="http://schemas.openxmlformats.org/officeDocument/2006/relationships/image" Target="../media/image6.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4.xml"/><Relationship Id="rId7" Type="http://schemas.openxmlformats.org/officeDocument/2006/relationships/image" Target="../media/image6.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E753DAA-43C9-F357-DBFB-1004F2AB78CB}"/>
              </a:ext>
            </a:extLst>
          </p:cNvPr>
          <p:cNvSpPr>
            <a:spLocks noGrp="1"/>
          </p:cNvSpPr>
          <p:nvPr>
            <p:ph type="title"/>
            <p:custDataLst>
              <p:tags r:id="rId1"/>
            </p:custDataLst>
          </p:nvPr>
        </p:nvSpPr>
        <p:spPr>
          <a:xfrm>
            <a:off x="400050" y="4632325"/>
            <a:ext cx="10515600" cy="1325563"/>
          </a:xfrm>
        </p:spPr>
        <p:txBody>
          <a:bodyPr/>
          <a:lstStyle/>
          <a:p>
            <a:endParaRPr lang="fr-CA"/>
          </a:p>
        </p:txBody>
      </p:sp>
      <p:pic>
        <p:nvPicPr>
          <p:cNvPr id="5" name="Espace réservé du contenu 4" descr="Une image contenant habits, texte, capture d’écran, personne&#10;&#10;Description générée automatiquement">
            <a:extLst>
              <a:ext uri="{FF2B5EF4-FFF2-40B4-BE49-F238E27FC236}">
                <a16:creationId xmlns="" xmlns:a16="http://schemas.microsoft.com/office/drawing/2014/main" id="{9DF1B571-9E43-6968-F1BD-D41225697FA6}"/>
              </a:ext>
            </a:extLst>
          </p:cNvPr>
          <p:cNvPicPr>
            <a:picLocks noGrp="1" noChangeAspect="1"/>
          </p:cNvPicPr>
          <p:nvPr>
            <p:ph idx="1"/>
            <p:custDataLst>
              <p:tags r:id="rId2"/>
            </p:custDataLst>
          </p:nvPr>
        </p:nvPicPr>
        <p:blipFill>
          <a:blip r:embed="rId6"/>
          <a:stretch>
            <a:fillRect/>
          </a:stretch>
        </p:blipFill>
        <p:spPr>
          <a:xfrm>
            <a:off x="0" y="0"/>
            <a:ext cx="12193412" cy="6858000"/>
          </a:xfrm>
        </p:spPr>
      </p:pic>
      <p:sp>
        <p:nvSpPr>
          <p:cNvPr id="6" name="Google Shape;90;p1">
            <a:extLst>
              <a:ext uri="{FF2B5EF4-FFF2-40B4-BE49-F238E27FC236}">
                <a16:creationId xmlns="" xmlns:a16="http://schemas.microsoft.com/office/drawing/2014/main" id="{DBAB0252-2A0C-3535-44CD-65A0F19C01F8}"/>
              </a:ext>
            </a:extLst>
          </p:cNvPr>
          <p:cNvSpPr txBox="1"/>
          <p:nvPr>
            <p:custDataLst>
              <p:tags r:id="rId3"/>
            </p:custDataLst>
          </p:nvPr>
        </p:nvSpPr>
        <p:spPr>
          <a:xfrm>
            <a:off x="1008041" y="2705745"/>
            <a:ext cx="10381618"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CA" sz="4400" b="1" dirty="0">
                <a:solidFill>
                  <a:schemeClr val="bg1"/>
                </a:solidFill>
              </a:rPr>
              <a:t>Assemblée </a:t>
            </a:r>
            <a:r>
              <a:rPr lang="fr-CA" sz="4400" b="1" dirty="0" smtClean="0">
                <a:solidFill>
                  <a:schemeClr val="bg1"/>
                </a:solidFill>
              </a:rPr>
              <a:t>générale extraordinaire</a:t>
            </a:r>
          </a:p>
          <a:p>
            <a:pPr marL="0" marR="0" lvl="0" indent="0" algn="ctr" rtl="0">
              <a:lnSpc>
                <a:spcPct val="100000"/>
              </a:lnSpc>
              <a:spcBef>
                <a:spcPts val="0"/>
              </a:spcBef>
              <a:spcAft>
                <a:spcPts val="0"/>
              </a:spcAft>
              <a:buClr>
                <a:srgbClr val="000000"/>
              </a:buClr>
              <a:buSzPts val="1800"/>
              <a:buFont typeface="Arial"/>
              <a:buNone/>
            </a:pPr>
            <a:r>
              <a:rPr lang="fr-CA" sz="4400" b="1" dirty="0" smtClean="0">
                <a:solidFill>
                  <a:schemeClr val="bg1"/>
                </a:solidFill>
              </a:rPr>
              <a:t> 4 avril 2024</a:t>
            </a:r>
            <a:endParaRPr sz="4400" b="1" i="0" u="none" strike="noStrike" cap="none" dirty="0">
              <a:solidFill>
                <a:srgbClr val="FF0000"/>
              </a:solidFill>
              <a:highlight>
                <a:srgbClr val="FFFF00"/>
              </a:highlight>
              <a:sym typeface="Arial"/>
            </a:endParaRPr>
          </a:p>
        </p:txBody>
      </p:sp>
      <p:pic>
        <p:nvPicPr>
          <p:cNvPr id="7" name="Image 6" descr="C:\Users\michstep\AppData\Local\Microsoft\Windows\INetCache\Content.Word\logo.png"/>
          <p:cNvPicPr/>
          <p:nvPr/>
        </p:nvPicPr>
        <p:blipFill rotWithShape="1">
          <a:blip r:embed="rId7">
            <a:extLst>
              <a:ext uri="{28A0092B-C50C-407E-A947-70E740481C1C}">
                <a14:useLocalDpi xmlns:a14="http://schemas.microsoft.com/office/drawing/2010/main" val="0"/>
              </a:ext>
            </a:extLst>
          </a:blip>
          <a:srcRect t="19231"/>
          <a:stretch/>
        </p:blipFill>
        <p:spPr bwMode="auto">
          <a:xfrm>
            <a:off x="7353971" y="6142533"/>
            <a:ext cx="1760220" cy="640080"/>
          </a:xfrm>
          <a:prstGeom prst="rect">
            <a:avLst/>
          </a:prstGeom>
          <a:noFill/>
          <a:ln>
            <a:noFill/>
          </a:ln>
          <a:extLst>
            <a:ext uri="{53640926-AAD7-44D8-BBD7-CCE9431645EC}">
              <a14:shadowObscured xmlns:a14="http://schemas.microsoft.com/office/drawing/2010/main"/>
            </a:ext>
          </a:extLst>
        </p:spPr>
      </p:pic>
      <p:sp>
        <p:nvSpPr>
          <p:cNvPr id="4" name="Espace réservé du numéro de diapositive 3"/>
          <p:cNvSpPr>
            <a:spLocks noGrp="1"/>
          </p:cNvSpPr>
          <p:nvPr>
            <p:ph type="sldNum" sz="quarter" idx="12"/>
          </p:nvPr>
        </p:nvSpPr>
        <p:spPr/>
        <p:txBody>
          <a:bodyPr/>
          <a:lstStyle/>
          <a:p>
            <a:fld id="{E18DDF54-FB5F-49ED-B970-81A28ABE390A}" type="slidenum">
              <a:rPr lang="fr-CA" smtClean="0"/>
              <a:t>1</a:t>
            </a:fld>
            <a:endParaRPr lang="fr-CA"/>
          </a:p>
        </p:txBody>
      </p:sp>
    </p:spTree>
    <p:extLst>
      <p:ext uri="{BB962C8B-B14F-4D97-AF65-F5344CB8AC3E}">
        <p14:creationId xmlns:p14="http://schemas.microsoft.com/office/powerpoint/2010/main" val="2342465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Prime d’inconvénients</a:t>
            </a:r>
          </a:p>
        </p:txBody>
      </p:sp>
      <p:graphicFrame>
        <p:nvGraphicFramePr>
          <p:cNvPr id="3" name="Tableau 2">
            <a:extLst>
              <a:ext uri="{FF2B5EF4-FFF2-40B4-BE49-F238E27FC236}">
                <a16:creationId xmlns="" xmlns:a16="http://schemas.microsoft.com/office/drawing/2014/main" id="{B7A5CA99-6B51-378F-B82F-9222D660C2D3}"/>
              </a:ext>
            </a:extLst>
          </p:cNvPr>
          <p:cNvGraphicFramePr>
            <a:graphicFrameLocks noGrp="1"/>
          </p:cNvGraphicFramePr>
          <p:nvPr>
            <p:custDataLst>
              <p:tags r:id="rId2"/>
            </p:custDataLst>
            <p:extLst>
              <p:ext uri="{D42A27DB-BD31-4B8C-83A1-F6EECF244321}">
                <p14:modId xmlns:p14="http://schemas.microsoft.com/office/powerpoint/2010/main" val="1628755899"/>
              </p:ext>
            </p:extLst>
          </p:nvPr>
        </p:nvGraphicFramePr>
        <p:xfrm>
          <a:off x="960636" y="1707903"/>
          <a:ext cx="10243073" cy="1838749"/>
        </p:xfrm>
        <a:graphic>
          <a:graphicData uri="http://schemas.openxmlformats.org/drawingml/2006/table">
            <a:tbl>
              <a:tblPr firstRow="1" bandRow="1">
                <a:tableStyleId>{5C22544A-7EE6-4342-B048-85BDC9FD1C3A}</a:tableStyleId>
              </a:tblPr>
              <a:tblGrid>
                <a:gridCol w="4079103">
                  <a:extLst>
                    <a:ext uri="{9D8B030D-6E8A-4147-A177-3AD203B41FA5}">
                      <a16:colId xmlns="" xmlns:a16="http://schemas.microsoft.com/office/drawing/2014/main" val="4100685247"/>
                    </a:ext>
                  </a:extLst>
                </a:gridCol>
                <a:gridCol w="2053205">
                  <a:extLst>
                    <a:ext uri="{9D8B030D-6E8A-4147-A177-3AD203B41FA5}">
                      <a16:colId xmlns="" xmlns:a16="http://schemas.microsoft.com/office/drawing/2014/main" val="226099412"/>
                    </a:ext>
                  </a:extLst>
                </a:gridCol>
                <a:gridCol w="1940220">
                  <a:extLst>
                    <a:ext uri="{9D8B030D-6E8A-4147-A177-3AD203B41FA5}">
                      <a16:colId xmlns="" xmlns:a16="http://schemas.microsoft.com/office/drawing/2014/main" val="468193287"/>
                    </a:ext>
                  </a:extLst>
                </a:gridCol>
                <a:gridCol w="2170545">
                  <a:extLst>
                    <a:ext uri="{9D8B030D-6E8A-4147-A177-3AD203B41FA5}">
                      <a16:colId xmlns="" xmlns:a16="http://schemas.microsoft.com/office/drawing/2014/main" val="3399154106"/>
                    </a:ext>
                  </a:extLst>
                </a:gridCol>
              </a:tblGrid>
              <a:tr h="413456">
                <a:tc>
                  <a:txBody>
                    <a:bodyPr/>
                    <a:lstStyle/>
                    <a:p>
                      <a:endParaRPr lang="fr-CA" sz="2000">
                        <a:latin typeface="Arial" panose="020B0604020202020204" pitchFamily="34" charset="0"/>
                        <a:cs typeface="Arial" panose="020B0604020202020204" pitchFamily="34" charset="0"/>
                      </a:endParaRPr>
                    </a:p>
                  </a:txBody>
                  <a:tcPr>
                    <a:solidFill>
                      <a:srgbClr val="6BB1D0"/>
                    </a:solidFill>
                  </a:tcPr>
                </a:tc>
                <a:tc>
                  <a:txBody>
                    <a:bodyPr/>
                    <a:lstStyle/>
                    <a:p>
                      <a:pPr algn="ctr"/>
                      <a:r>
                        <a:rPr lang="fr-CA" sz="2000">
                          <a:latin typeface="Arial" panose="020B0604020202020204" pitchFamily="34" charset="0"/>
                          <a:cs typeface="Arial" panose="020B0604020202020204" pitchFamily="34" charset="0"/>
                        </a:rPr>
                        <a:t>Palier 1</a:t>
                      </a:r>
                    </a:p>
                    <a:p>
                      <a:pPr algn="ctr"/>
                      <a:r>
                        <a:rPr lang="fr-CA" sz="2000">
                          <a:latin typeface="Arial" panose="020B0604020202020204" pitchFamily="34" charset="0"/>
                          <a:cs typeface="Arial" panose="020B0604020202020204" pitchFamily="34" charset="0"/>
                        </a:rPr>
                        <a:t>(70h et plus)</a:t>
                      </a:r>
                    </a:p>
                  </a:txBody>
                  <a:tcPr>
                    <a:solidFill>
                      <a:srgbClr val="6BB1D0"/>
                    </a:solidFill>
                  </a:tcPr>
                </a:tc>
                <a:tc>
                  <a:txBody>
                    <a:bodyPr/>
                    <a:lstStyle/>
                    <a:p>
                      <a:pPr algn="ctr"/>
                      <a:r>
                        <a:rPr lang="fr-CA" sz="2000">
                          <a:latin typeface="Arial" panose="020B0604020202020204" pitchFamily="34" charset="0"/>
                          <a:cs typeface="Arial" panose="020B0604020202020204" pitchFamily="34" charset="0"/>
                        </a:rPr>
                        <a:t>Palier 2</a:t>
                      </a:r>
                    </a:p>
                    <a:p>
                      <a:pPr algn="ctr"/>
                      <a:r>
                        <a:rPr lang="fr-CA" sz="2000">
                          <a:latin typeface="Arial" panose="020B0604020202020204" pitchFamily="34" charset="0"/>
                          <a:cs typeface="Arial" panose="020B0604020202020204" pitchFamily="34" charset="0"/>
                        </a:rPr>
                        <a:t>(moins de 70h)</a:t>
                      </a:r>
                    </a:p>
                  </a:txBody>
                  <a:tcPr>
                    <a:solidFill>
                      <a:srgbClr val="6BB1D0"/>
                    </a:solidFill>
                  </a:tcPr>
                </a:tc>
                <a:tc>
                  <a:txBody>
                    <a:bodyPr/>
                    <a:lstStyle/>
                    <a:p>
                      <a:pPr algn="ctr"/>
                      <a:r>
                        <a:rPr lang="fr-CA" sz="2000">
                          <a:latin typeface="Arial" panose="020B0604020202020204" pitchFamily="34" charset="0"/>
                          <a:cs typeface="Arial" panose="020B0604020202020204" pitchFamily="34" charset="0"/>
                        </a:rPr>
                        <a:t>Taux minimum </a:t>
                      </a:r>
                    </a:p>
                  </a:txBody>
                  <a:tcPr>
                    <a:solidFill>
                      <a:srgbClr val="6BB1D0"/>
                    </a:solidFill>
                  </a:tcPr>
                </a:tc>
                <a:extLst>
                  <a:ext uri="{0D108BD9-81ED-4DB2-BD59-A6C34878D82A}">
                    <a16:rowId xmlns="" xmlns:a16="http://schemas.microsoft.com/office/drawing/2014/main" val="165943322"/>
                  </a:ext>
                </a:extLst>
              </a:tr>
              <a:tr h="419453">
                <a:tc>
                  <a:txBody>
                    <a:bodyPr/>
                    <a:lstStyle/>
                    <a:p>
                      <a:r>
                        <a:rPr lang="fr-CA" sz="2000" dirty="0">
                          <a:solidFill>
                            <a:srgbClr val="0070C0"/>
                          </a:solidFill>
                          <a:latin typeface="Arial" panose="020B0604020202020204" pitchFamily="34" charset="0"/>
                          <a:cs typeface="Arial" panose="020B0604020202020204" pitchFamily="34" charset="0"/>
                        </a:rPr>
                        <a:t>Prime de soir</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10 %</a:t>
                      </a:r>
                    </a:p>
                  </a:txBody>
                  <a:tcPr>
                    <a:solidFill>
                      <a:srgbClr val="D8EAF3"/>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7 %</a:t>
                      </a:r>
                    </a:p>
                  </a:txBody>
                  <a:tcPr>
                    <a:solidFill>
                      <a:srgbClr val="D8EAF3"/>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1,94 $ / h</a:t>
                      </a:r>
                    </a:p>
                  </a:txBody>
                  <a:tcPr>
                    <a:solidFill>
                      <a:srgbClr val="D8EAF3"/>
                    </a:solidFill>
                  </a:tcPr>
                </a:tc>
                <a:extLst>
                  <a:ext uri="{0D108BD9-81ED-4DB2-BD59-A6C34878D82A}">
                    <a16:rowId xmlns="" xmlns:a16="http://schemas.microsoft.com/office/drawing/2014/main" val="724512541"/>
                  </a:ext>
                </a:extLst>
              </a:tr>
              <a:tr h="413456">
                <a:tc>
                  <a:txBody>
                    <a:bodyPr/>
                    <a:lstStyle/>
                    <a:p>
                      <a:r>
                        <a:rPr lang="fr-CA" sz="2000" dirty="0">
                          <a:solidFill>
                            <a:srgbClr val="0070C0"/>
                          </a:solidFill>
                          <a:latin typeface="Arial" panose="020B0604020202020204" pitchFamily="34" charset="0"/>
                          <a:cs typeface="Arial" panose="020B0604020202020204" pitchFamily="34" charset="0"/>
                        </a:rPr>
                        <a:t>Prime de nuit </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18 %</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14 %</a:t>
                      </a:r>
                    </a:p>
                  </a:txBody>
                  <a:tcPr>
                    <a:solidFill>
                      <a:srgbClr val="ECF5F9"/>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3,88 $ / h</a:t>
                      </a:r>
                    </a:p>
                  </a:txBody>
                  <a:tcPr>
                    <a:solidFill>
                      <a:srgbClr val="ECF5F9"/>
                    </a:solidFill>
                  </a:tcPr>
                </a:tc>
                <a:extLst>
                  <a:ext uri="{0D108BD9-81ED-4DB2-BD59-A6C34878D82A}">
                    <a16:rowId xmlns="" xmlns:a16="http://schemas.microsoft.com/office/drawing/2014/main" val="190486604"/>
                  </a:ext>
                </a:extLst>
              </a:tr>
            </a:tbl>
          </a:graphicData>
        </a:graphic>
      </p:graphicFrame>
      <p:graphicFrame>
        <p:nvGraphicFramePr>
          <p:cNvPr id="6" name="Tableau 5">
            <a:extLst>
              <a:ext uri="{FF2B5EF4-FFF2-40B4-BE49-F238E27FC236}">
                <a16:creationId xmlns="" xmlns:a16="http://schemas.microsoft.com/office/drawing/2014/main" id="{CF76708D-EC8D-C03C-58EF-9AAE5DF5A9ED}"/>
              </a:ext>
            </a:extLst>
          </p:cNvPr>
          <p:cNvGraphicFramePr>
            <a:graphicFrameLocks noGrp="1"/>
          </p:cNvGraphicFramePr>
          <p:nvPr>
            <p:custDataLst>
              <p:tags r:id="rId3"/>
            </p:custDataLst>
            <p:extLst>
              <p:ext uri="{D42A27DB-BD31-4B8C-83A1-F6EECF244321}">
                <p14:modId xmlns:p14="http://schemas.microsoft.com/office/powerpoint/2010/main" val="905709313"/>
              </p:ext>
            </p:extLst>
          </p:nvPr>
        </p:nvGraphicFramePr>
        <p:xfrm>
          <a:off x="960636" y="3633364"/>
          <a:ext cx="10243073" cy="1516733"/>
        </p:xfrm>
        <a:graphic>
          <a:graphicData uri="http://schemas.openxmlformats.org/drawingml/2006/table">
            <a:tbl>
              <a:tblPr firstRow="1" bandRow="1">
                <a:tableStyleId>{5C22544A-7EE6-4342-B048-85BDC9FD1C3A}</a:tableStyleId>
              </a:tblPr>
              <a:tblGrid>
                <a:gridCol w="4063946">
                  <a:extLst>
                    <a:ext uri="{9D8B030D-6E8A-4147-A177-3AD203B41FA5}">
                      <a16:colId xmlns="" xmlns:a16="http://schemas.microsoft.com/office/drawing/2014/main" val="4100685247"/>
                    </a:ext>
                  </a:extLst>
                </a:gridCol>
                <a:gridCol w="2050473">
                  <a:extLst>
                    <a:ext uri="{9D8B030D-6E8A-4147-A177-3AD203B41FA5}">
                      <a16:colId xmlns="" xmlns:a16="http://schemas.microsoft.com/office/drawing/2014/main" val="226099412"/>
                    </a:ext>
                  </a:extLst>
                </a:gridCol>
                <a:gridCol w="1961839">
                  <a:extLst>
                    <a:ext uri="{9D8B030D-6E8A-4147-A177-3AD203B41FA5}">
                      <a16:colId xmlns="" xmlns:a16="http://schemas.microsoft.com/office/drawing/2014/main" val="468193287"/>
                    </a:ext>
                  </a:extLst>
                </a:gridCol>
                <a:gridCol w="2166815">
                  <a:extLst>
                    <a:ext uri="{9D8B030D-6E8A-4147-A177-3AD203B41FA5}">
                      <a16:colId xmlns="" xmlns:a16="http://schemas.microsoft.com/office/drawing/2014/main" val="3399154106"/>
                    </a:ext>
                  </a:extLst>
                </a:gridCol>
              </a:tblGrid>
              <a:tr h="413456">
                <a:tc>
                  <a:txBody>
                    <a:bodyPr/>
                    <a:lstStyle/>
                    <a:p>
                      <a:endParaRPr lang="fr-CA" sz="2000" dirty="0">
                        <a:latin typeface="Arial" panose="020B0604020202020204" pitchFamily="34" charset="0"/>
                        <a:cs typeface="Arial" panose="020B0604020202020204" pitchFamily="34" charset="0"/>
                      </a:endParaRPr>
                    </a:p>
                  </a:txBody>
                  <a:tcPr>
                    <a:solidFill>
                      <a:srgbClr val="6BB1D0"/>
                    </a:solidFill>
                  </a:tcPr>
                </a:tc>
                <a:tc>
                  <a:txBody>
                    <a:bodyPr/>
                    <a:lstStyle/>
                    <a:p>
                      <a:pPr algn="ctr"/>
                      <a:r>
                        <a:rPr lang="fr-CA" sz="2000" dirty="0">
                          <a:latin typeface="Arial" panose="020B0604020202020204" pitchFamily="34" charset="0"/>
                          <a:cs typeface="Arial" panose="020B0604020202020204" pitchFamily="34" charset="0"/>
                        </a:rPr>
                        <a:t>Palier 1</a:t>
                      </a:r>
                    </a:p>
                    <a:p>
                      <a:pPr algn="ctr"/>
                      <a:r>
                        <a:rPr lang="fr-CA" sz="2000" dirty="0">
                          <a:latin typeface="Arial" panose="020B0604020202020204" pitchFamily="34" charset="0"/>
                          <a:cs typeface="Arial" panose="020B0604020202020204" pitchFamily="34" charset="0"/>
                        </a:rPr>
                        <a:t>(70h et plus)</a:t>
                      </a:r>
                    </a:p>
                  </a:txBody>
                  <a:tcPr>
                    <a:solidFill>
                      <a:srgbClr val="6BB1D0"/>
                    </a:solidFill>
                  </a:tcPr>
                </a:tc>
                <a:tc>
                  <a:txBody>
                    <a:bodyPr/>
                    <a:lstStyle/>
                    <a:p>
                      <a:pPr algn="ctr"/>
                      <a:r>
                        <a:rPr lang="fr-CA" sz="2000">
                          <a:latin typeface="Arial" panose="020B0604020202020204" pitchFamily="34" charset="0"/>
                          <a:cs typeface="Arial" panose="020B0604020202020204" pitchFamily="34" charset="0"/>
                        </a:rPr>
                        <a:t>Palier 2</a:t>
                      </a:r>
                    </a:p>
                    <a:p>
                      <a:pPr algn="ctr"/>
                      <a:r>
                        <a:rPr lang="fr-CA" sz="2000">
                          <a:latin typeface="Arial" panose="020B0604020202020204" pitchFamily="34" charset="0"/>
                          <a:cs typeface="Arial" panose="020B0604020202020204" pitchFamily="34" charset="0"/>
                        </a:rPr>
                        <a:t>(base)</a:t>
                      </a:r>
                    </a:p>
                  </a:txBody>
                  <a:tcPr>
                    <a:solidFill>
                      <a:srgbClr val="6BB1D0"/>
                    </a:solidFill>
                  </a:tcPr>
                </a:tc>
                <a:tc>
                  <a:txBody>
                    <a:bodyPr/>
                    <a:lstStyle/>
                    <a:p>
                      <a:pPr algn="ctr"/>
                      <a:r>
                        <a:rPr lang="fr-CA" sz="2000" dirty="0">
                          <a:latin typeface="Arial" panose="020B0604020202020204" pitchFamily="34" charset="0"/>
                          <a:cs typeface="Arial" panose="020B0604020202020204" pitchFamily="34" charset="0"/>
                        </a:rPr>
                        <a:t>Taux minimum </a:t>
                      </a:r>
                    </a:p>
                  </a:txBody>
                  <a:tcPr>
                    <a:solidFill>
                      <a:srgbClr val="6BB1D0"/>
                    </a:solidFill>
                  </a:tcPr>
                </a:tc>
                <a:extLst>
                  <a:ext uri="{0D108BD9-81ED-4DB2-BD59-A6C34878D82A}">
                    <a16:rowId xmlns="" xmlns:a16="http://schemas.microsoft.com/office/drawing/2014/main" val="165943322"/>
                  </a:ext>
                </a:extLst>
              </a:tr>
              <a:tr h="419453">
                <a:tc>
                  <a:txBody>
                    <a:bodyPr/>
                    <a:lstStyle/>
                    <a:p>
                      <a:r>
                        <a:rPr lang="fr-CA" sz="2000" dirty="0">
                          <a:solidFill>
                            <a:srgbClr val="0070C0"/>
                          </a:solidFill>
                          <a:latin typeface="Arial" panose="020B0604020202020204" pitchFamily="34" charset="0"/>
                          <a:cs typeface="Arial" panose="020B0604020202020204" pitchFamily="34" charset="0"/>
                        </a:rPr>
                        <a:t>Prime de fin de semaine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5 %</a:t>
                      </a:r>
                    </a:p>
                  </a:txBody>
                  <a:tcPr>
                    <a:solidFill>
                      <a:srgbClr val="D8EAF3"/>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1,39 $ / h</a:t>
                      </a:r>
                    </a:p>
                  </a:txBody>
                  <a:tcPr>
                    <a:solidFill>
                      <a:srgbClr val="D8EAF3"/>
                    </a:solidFill>
                  </a:tcPr>
                </a:tc>
                <a:extLst>
                  <a:ext uri="{0D108BD9-81ED-4DB2-BD59-A6C34878D82A}">
                    <a16:rowId xmlns="" xmlns:a16="http://schemas.microsoft.com/office/drawing/2014/main" val="724512541"/>
                  </a:ext>
                </a:extLst>
              </a:tr>
              <a:tr h="276558">
                <a:tc>
                  <a:txBody>
                    <a:bodyPr/>
                    <a:lstStyle/>
                    <a:p>
                      <a:r>
                        <a:rPr lang="fr-CA" sz="2000" dirty="0">
                          <a:solidFill>
                            <a:srgbClr val="0070C0"/>
                          </a:solidFill>
                          <a:latin typeface="Arial" panose="020B0604020202020204" pitchFamily="34" charset="0"/>
                          <a:cs typeface="Arial" panose="020B0604020202020204" pitchFamily="34" charset="0"/>
                        </a:rPr>
                        <a:t>Prime de fin de semaine (24/7)</a:t>
                      </a:r>
                    </a:p>
                  </a:txBody>
                  <a:tcPr>
                    <a:solidFill>
                      <a:srgbClr val="ECF5F9"/>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9 %</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5 % </a:t>
                      </a:r>
                    </a:p>
                  </a:txBody>
                  <a:tcPr>
                    <a:solidFill>
                      <a:srgbClr val="ECF5F9"/>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1,39 $ /h </a:t>
                      </a:r>
                    </a:p>
                  </a:txBody>
                  <a:tcPr>
                    <a:solidFill>
                      <a:srgbClr val="ECF5F9"/>
                    </a:solidFill>
                  </a:tcPr>
                </a:tc>
                <a:extLst>
                  <a:ext uri="{0D108BD9-81ED-4DB2-BD59-A6C34878D82A}">
                    <a16:rowId xmlns="" xmlns:a16="http://schemas.microsoft.com/office/drawing/2014/main" val="3332501424"/>
                  </a:ext>
                </a:extLst>
              </a:tr>
            </a:tbl>
          </a:graphicData>
        </a:graphic>
      </p:graphicFrame>
      <p:pic>
        <p:nvPicPr>
          <p:cNvPr id="5" name="Image 4" descr="C:\Users\michstep\AppData\Local\Microsoft\Windows\INetCache\Content.Word\logo.png"/>
          <p:cNvPicPr/>
          <p:nvPr/>
        </p:nvPicPr>
        <p:blipFill rotWithShape="1">
          <a:blip r:embed="rId6">
            <a:extLst>
              <a:ext uri="{28A0092B-C50C-407E-A947-70E740481C1C}">
                <a14:useLocalDpi xmlns:a14="http://schemas.microsoft.com/office/drawing/2010/main" val="0"/>
              </a:ext>
            </a:extLst>
          </a:blip>
          <a:srcRect t="19231"/>
          <a:stretch/>
        </p:blipFill>
        <p:spPr bwMode="auto">
          <a:xfrm>
            <a:off x="7367418" y="6155980"/>
            <a:ext cx="1760220" cy="640080"/>
          </a:xfrm>
          <a:prstGeom prst="rect">
            <a:avLst/>
          </a:prstGeom>
          <a:noFill/>
          <a:ln>
            <a:noFill/>
          </a:ln>
          <a:extLst>
            <a:ext uri="{53640926-AAD7-44D8-BBD7-CCE9431645EC}">
              <a14:shadowObscured xmlns:a14="http://schemas.microsoft.com/office/drawing/2010/main"/>
            </a:ext>
          </a:extLst>
        </p:spPr>
      </p:pic>
      <p:sp>
        <p:nvSpPr>
          <p:cNvPr id="7" name="Espace réservé du numéro de diapositive 6"/>
          <p:cNvSpPr>
            <a:spLocks noGrp="1"/>
          </p:cNvSpPr>
          <p:nvPr>
            <p:ph type="sldNum" sz="quarter" idx="12"/>
          </p:nvPr>
        </p:nvSpPr>
        <p:spPr/>
        <p:txBody>
          <a:bodyPr/>
          <a:lstStyle/>
          <a:p>
            <a:fld id="{E18DDF54-FB5F-49ED-B970-81A28ABE390A}" type="slidenum">
              <a:rPr lang="fr-CA" smtClean="0"/>
              <a:t>10</a:t>
            </a:fld>
            <a:endParaRPr lang="fr-CA"/>
          </a:p>
        </p:txBody>
      </p:sp>
    </p:spTree>
    <p:extLst>
      <p:ext uri="{BB962C8B-B14F-4D97-AF65-F5344CB8AC3E}">
        <p14:creationId xmlns:p14="http://schemas.microsoft.com/office/powerpoint/2010/main" val="2829930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Temps partiel</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1210925" cy="4351338"/>
          </a:xfrm>
        </p:spPr>
        <p:txBody>
          <a:bodyPr vert="horz" lIns="91440" tIns="45720" rIns="91440" bIns="45720" rtlCol="0" anchor="t">
            <a:normAutofit/>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Avec ce nouveau modèle de primes, les TP disponibles à 8/14 et plus auraient une perte de 1 % de soir et de 2 % de nuit par rapport à leur prime actuelle</a:t>
            </a:r>
          </a:p>
          <a:p>
            <a:pPr marL="1082040" lvl="2" indent="-271145">
              <a:tabLst>
                <a:tab pos="541338" algn="l"/>
                <a:tab pos="723900" algn="l"/>
              </a:tabLst>
              <a:defRPr/>
            </a:pPr>
            <a:r>
              <a:rPr lang="fr-CA">
                <a:latin typeface="Arial"/>
                <a:cs typeface="Arial"/>
              </a:rPr>
              <a:t>Création d’un comité afin de convenir de la méthode de compensation (section IV de la lettre d’entente n</a:t>
            </a:r>
            <a:r>
              <a:rPr lang="fr-CA" baseline="30000">
                <a:latin typeface="Arial"/>
                <a:cs typeface="Arial"/>
              </a:rPr>
              <a:t>o</a:t>
            </a:r>
            <a:r>
              <a:rPr lang="fr-CA">
                <a:latin typeface="Arial"/>
                <a:cs typeface="Arial"/>
              </a:rPr>
              <a:t> 3)</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11</a:t>
            </a:fld>
            <a:endParaRPr lang="fr-CA"/>
          </a:p>
        </p:txBody>
      </p:sp>
    </p:spTree>
    <p:extLst>
      <p:ext uri="{BB962C8B-B14F-4D97-AF65-F5344CB8AC3E}">
        <p14:creationId xmlns:p14="http://schemas.microsoft.com/office/powerpoint/2010/main" val="161688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Lettre d’entente n</a:t>
            </a:r>
            <a:r>
              <a:rPr lang="fr-CA" baseline="30000"/>
              <a:t>o</a:t>
            </a:r>
            <a:r>
              <a:rPr lang="fr-CA"/>
              <a:t> 3</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1115676" cy="4351338"/>
          </a:xfrm>
        </p:spPr>
        <p:txBody>
          <a:bodyPr/>
          <a:lstStyle/>
          <a:p>
            <a:pPr marL="727075" lvl="1" indent="-457200">
              <a:spcAft>
                <a:spcPts val="1800"/>
              </a:spcAft>
              <a:buFont typeface="Wingdings" panose="05000000000000000000" pitchFamily="2" charset="2"/>
              <a:buChar char="§"/>
              <a:tabLst>
                <a:tab pos="541338" algn="l"/>
                <a:tab pos="723900" algn="l"/>
              </a:tabLst>
              <a:defRPr/>
            </a:pPr>
            <a:r>
              <a:rPr lang="fr-CA" dirty="0">
                <a:latin typeface="Arial" panose="020B0604020202020204" pitchFamily="34" charset="0"/>
                <a:cs typeface="Arial" panose="020B0604020202020204" pitchFamily="34" charset="0"/>
              </a:rPr>
              <a:t>Exercice de rehaussement </a:t>
            </a:r>
            <a:r>
              <a:rPr lang="fr-CA" dirty="0" smtClean="0"/>
              <a:t>à TC </a:t>
            </a:r>
            <a:r>
              <a:rPr lang="fr-CA" dirty="0" smtClean="0">
                <a:latin typeface="Arial" panose="020B0604020202020204" pitchFamily="34" charset="0"/>
                <a:cs typeface="Arial" panose="020B0604020202020204" pitchFamily="34" charset="0"/>
              </a:rPr>
              <a:t>volontaire </a:t>
            </a:r>
            <a:r>
              <a:rPr lang="fr-CA" dirty="0">
                <a:latin typeface="Arial" panose="020B0604020202020204" pitchFamily="34" charset="0"/>
                <a:cs typeface="Arial" panose="020B0604020202020204" pitchFamily="34" charset="0"/>
              </a:rPr>
              <a:t>continu </a:t>
            </a:r>
          </a:p>
          <a:p>
            <a:pPr marL="727075" lvl="1" indent="-457200">
              <a:spcAft>
                <a:spcPts val="1800"/>
              </a:spcAft>
              <a:buFont typeface="Wingdings" panose="05000000000000000000" pitchFamily="2" charset="2"/>
              <a:buChar char="§"/>
              <a:tabLst>
                <a:tab pos="541338" algn="l"/>
                <a:tab pos="723900" algn="l"/>
              </a:tabLst>
              <a:defRPr/>
            </a:pPr>
            <a:r>
              <a:rPr lang="fr-CA" dirty="0">
                <a:latin typeface="Arial" panose="020B0604020202020204" pitchFamily="34" charset="0"/>
                <a:cs typeface="Arial" panose="020B0604020202020204" pitchFamily="34" charset="0"/>
              </a:rPr>
              <a:t>Horaire 9/14 de soir : après entente avec l’Employeur</a:t>
            </a:r>
          </a:p>
          <a:p>
            <a:pPr marL="727075" lvl="1" indent="-457200">
              <a:spcAft>
                <a:spcPts val="600"/>
              </a:spcAft>
              <a:buFont typeface="Wingdings" panose="05000000000000000000" pitchFamily="2" charset="2"/>
              <a:buChar char="§"/>
              <a:tabLst>
                <a:tab pos="541338" algn="l"/>
                <a:tab pos="723900" algn="l"/>
              </a:tabLst>
              <a:defRPr/>
            </a:pPr>
            <a:r>
              <a:rPr lang="fr-CA" dirty="0">
                <a:latin typeface="Arial" panose="020B0604020202020204" pitchFamily="34" charset="0"/>
                <a:cs typeface="Arial" panose="020B0604020202020204" pitchFamily="34" charset="0"/>
              </a:rPr>
              <a:t>Bonification des primes d’inconvénients</a:t>
            </a:r>
          </a:p>
          <a:p>
            <a:pPr marL="1082676" lvl="2" indent="-271463">
              <a:tabLst>
                <a:tab pos="541338" algn="l"/>
                <a:tab pos="723900" algn="l"/>
              </a:tabLst>
              <a:defRPr/>
            </a:pPr>
            <a:r>
              <a:rPr lang="fr-CA" dirty="0">
                <a:latin typeface="Arial" panose="020B0604020202020204" pitchFamily="34" charset="0"/>
                <a:cs typeface="Arial" panose="020B0604020202020204" pitchFamily="34" charset="0"/>
              </a:rPr>
              <a:t>Pour les salariées TC de soir, nuit ou rotation </a:t>
            </a:r>
            <a:r>
              <a:rPr lang="fr-CA" dirty="0" smtClean="0">
                <a:latin typeface="Arial" panose="020B0604020202020204" pitchFamily="34" charset="0"/>
                <a:cs typeface="Arial" panose="020B0604020202020204" pitchFamily="34" charset="0"/>
              </a:rPr>
              <a:t>dans des centres d’activités 24/7</a:t>
            </a:r>
            <a:endParaRPr lang="fr-CA" dirty="0">
              <a:latin typeface="Arial" panose="020B0604020202020204" pitchFamily="34" charset="0"/>
              <a:cs typeface="Arial" panose="020B0604020202020204" pitchFamily="34" charset="0"/>
            </a:endParaRPr>
          </a:p>
          <a:p>
            <a:endParaRPr lang="fr-CA" dirty="0"/>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42533"/>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12</a:t>
            </a:fld>
            <a:endParaRPr lang="fr-CA"/>
          </a:p>
        </p:txBody>
      </p:sp>
    </p:spTree>
    <p:extLst>
      <p:ext uri="{BB962C8B-B14F-4D97-AF65-F5344CB8AC3E}">
        <p14:creationId xmlns:p14="http://schemas.microsoft.com/office/powerpoint/2010/main" val="372292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161495"/>
            <a:ext cx="10515600" cy="1325563"/>
          </a:xfrm>
        </p:spPr>
        <p:txBody>
          <a:bodyPr/>
          <a:lstStyle/>
          <a:p>
            <a:r>
              <a:rPr lang="fr-CA"/>
              <a:t>Mobilité volontaire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880557"/>
            <a:ext cx="11147612" cy="5225144"/>
          </a:xfrm>
        </p:spPr>
        <p:txBody>
          <a:bodyPr>
            <a:normAutofit/>
          </a:bodyPr>
          <a:lstStyle/>
          <a:p>
            <a:pPr marL="727075" lvl="1" indent="-457200">
              <a:spcAft>
                <a:spcPts val="600"/>
              </a:spcAft>
              <a:buFont typeface="Wingdings" panose="05000000000000000000" pitchFamily="2" charset="2"/>
              <a:buChar char="§"/>
              <a:tabLst>
                <a:tab pos="541338" algn="l"/>
                <a:tab pos="723900" algn="l"/>
              </a:tabLst>
              <a:defRPr/>
            </a:pPr>
            <a:r>
              <a:rPr lang="fr-CA" sz="3000">
                <a:latin typeface="Arial" panose="020B0604020202020204" pitchFamily="34" charset="0"/>
                <a:cs typeface="Arial" panose="020B0604020202020204" pitchFamily="34" charset="0"/>
              </a:rPr>
              <a:t>Déplacement intra établissement </a:t>
            </a:r>
          </a:p>
          <a:p>
            <a:pPr marL="1082676" lvl="2" indent="-271463">
              <a:spcAft>
                <a:spcPts val="600"/>
              </a:spcAft>
              <a:tabLst>
                <a:tab pos="541338" algn="l"/>
                <a:tab pos="723900" algn="l"/>
              </a:tabLst>
              <a:defRPr/>
            </a:pPr>
            <a:r>
              <a:rPr lang="fr-CA" sz="2400">
                <a:latin typeface="Arial" panose="020B0604020202020204" pitchFamily="34" charset="0"/>
                <a:cs typeface="Arial" panose="020B0604020202020204" pitchFamily="34" charset="0"/>
              </a:rPr>
              <a:t>50 $/jour pour </a:t>
            </a:r>
            <a:r>
              <a:rPr lang="fr-CA" sz="2400"/>
              <a:t>aller travailler dans une autre installation de son établissement située entre 20 km et moins de 100 km de son port d’attache</a:t>
            </a:r>
          </a:p>
          <a:p>
            <a:pPr marL="1082676" lvl="2" indent="-271463">
              <a:spcAft>
                <a:spcPts val="600"/>
              </a:spcAft>
              <a:tabLst>
                <a:tab pos="541338" algn="l"/>
                <a:tab pos="723900" algn="l"/>
              </a:tabLst>
              <a:defRPr/>
            </a:pPr>
            <a:r>
              <a:rPr lang="fr-CA" sz="2400"/>
              <a:t>50 $/jour </a:t>
            </a:r>
            <a:r>
              <a:rPr lang="fr-CA" sz="2400">
                <a:latin typeface="Arial" panose="020B0604020202020204" pitchFamily="34" charset="0"/>
                <a:cs typeface="Arial" panose="020B0604020202020204" pitchFamily="34" charset="0"/>
              </a:rPr>
              <a:t>pour aller travailler dans une installation non accessible par voie terrestre </a:t>
            </a:r>
            <a:endParaRPr lang="fr-CA" sz="2400"/>
          </a:p>
          <a:p>
            <a:pPr marL="1082676" lvl="2" indent="-271463">
              <a:spcAft>
                <a:spcPts val="1200"/>
              </a:spcAft>
              <a:tabLst>
                <a:tab pos="541338" algn="l"/>
                <a:tab pos="723900" algn="l"/>
              </a:tabLst>
              <a:defRPr/>
            </a:pPr>
            <a:r>
              <a:rPr lang="fr-CA" sz="2400"/>
              <a:t>100 $/jour pour </a:t>
            </a:r>
            <a:r>
              <a:rPr lang="fr-CA" sz="2400">
                <a:latin typeface="Arial" panose="020B0604020202020204" pitchFamily="34" charset="0"/>
                <a:cs typeface="Arial" panose="020B0604020202020204" pitchFamily="34" charset="0"/>
              </a:rPr>
              <a:t>aller travailler à plus de 100 km de son port d’attache</a:t>
            </a:r>
            <a:endParaRPr lang="fr-CA" sz="2400"/>
          </a:p>
          <a:p>
            <a:pPr marL="727075" lvl="1" indent="-457200">
              <a:spcAft>
                <a:spcPts val="600"/>
              </a:spcAft>
              <a:buFont typeface="Wingdings" panose="05000000000000000000" pitchFamily="2" charset="2"/>
              <a:buChar char="§"/>
              <a:tabLst>
                <a:tab pos="541338" algn="l"/>
                <a:tab pos="723900" algn="l"/>
              </a:tabLst>
              <a:defRPr/>
            </a:pPr>
            <a:r>
              <a:rPr lang="fr-CA" sz="3000">
                <a:latin typeface="Arial" panose="020B0604020202020204" pitchFamily="34" charset="0"/>
                <a:cs typeface="Arial" panose="020B0604020202020204" pitchFamily="34" charset="0"/>
              </a:rPr>
              <a:t>Déplacement inter établissement</a:t>
            </a:r>
          </a:p>
          <a:p>
            <a:pPr marL="1082676" lvl="2" indent="-271463">
              <a:spcAft>
                <a:spcPts val="600"/>
              </a:spcAft>
              <a:tabLst>
                <a:tab pos="541338" algn="l"/>
                <a:tab pos="723900" algn="l"/>
              </a:tabLst>
              <a:defRPr/>
            </a:pPr>
            <a:r>
              <a:rPr lang="fr-CA" sz="2400">
                <a:latin typeface="Arial" panose="020B0604020202020204" pitchFamily="34" charset="0"/>
                <a:cs typeface="Arial" panose="020B0604020202020204" pitchFamily="34" charset="0"/>
              </a:rPr>
              <a:t>50 $/jour pour aller travailler dans un autre établissement, à moins de 100 km de son port d’attache</a:t>
            </a:r>
          </a:p>
          <a:p>
            <a:pPr marL="1082676" lvl="2" indent="-271463">
              <a:spcAft>
                <a:spcPts val="600"/>
              </a:spcAft>
              <a:tabLst>
                <a:tab pos="541338" algn="l"/>
                <a:tab pos="723900" algn="l"/>
              </a:tabLst>
              <a:defRPr/>
            </a:pPr>
            <a:r>
              <a:rPr lang="fr-CA" sz="2400">
                <a:latin typeface="Arial" panose="020B0604020202020204" pitchFamily="34" charset="0"/>
                <a:cs typeface="Arial" panose="020B0604020202020204" pitchFamily="34" charset="0"/>
              </a:rPr>
              <a:t>100 $/jour pour aller travailler dans un autre établissement, à plus de 100 km de son port d’attache  </a:t>
            </a:r>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13</a:t>
            </a:fld>
            <a:endParaRPr lang="fr-CA"/>
          </a:p>
        </p:txBody>
      </p:sp>
    </p:spTree>
    <p:extLst>
      <p:ext uri="{BB962C8B-B14F-4D97-AF65-F5344CB8AC3E}">
        <p14:creationId xmlns:p14="http://schemas.microsoft.com/office/powerpoint/2010/main" val="173150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Frais de stationnement</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1096625" cy="4351338"/>
          </a:xfrm>
        </p:spPr>
        <p:txBody>
          <a:bodyPr/>
          <a:lstStyle/>
          <a:p>
            <a:pPr marL="358775" indent="-358775"/>
            <a:r>
              <a:rPr lang="fr-CA" sz="3200">
                <a:latin typeface="Arial" panose="020B0604020202020204" pitchFamily="34" charset="0"/>
                <a:cs typeface="Arial" panose="020B0604020202020204" pitchFamily="34" charset="0"/>
              </a:rPr>
              <a:t>Remboursement des frais de stationnement au port d’attache lorsque l’utilisation du véhicule est requise dans l’exercice des fonctions, du poste ou d’une affectation</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14</a:t>
            </a:fld>
            <a:endParaRPr lang="fr-CA"/>
          </a:p>
        </p:txBody>
      </p:sp>
    </p:spTree>
    <p:extLst>
      <p:ext uri="{BB962C8B-B14F-4D97-AF65-F5344CB8AC3E}">
        <p14:creationId xmlns:p14="http://schemas.microsoft.com/office/powerpoint/2010/main" val="3390926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Milieux carcéraux</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825625"/>
            <a:ext cx="10934700" cy="4351338"/>
          </a:xfrm>
        </p:spPr>
        <p:txBody>
          <a:bodyPr/>
          <a:lstStyle/>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Nouvelle annexe relative aux conditions particulières aux salariées œuvrant dans un établissement carcéral </a:t>
            </a:r>
            <a:endParaRPr lang="fr-CA">
              <a:latin typeface="Arial" panose="020B0604020202020204" pitchFamily="34" charset="0"/>
              <a:cs typeface="Arial" panose="020B0604020202020204" pitchFamily="34" charset="0"/>
            </a:endParaRP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S’appliquera à l’ensemble des titres d’emploi de la catégorie 1 </a:t>
            </a:r>
            <a:endParaRPr lang="fr-CA">
              <a:latin typeface="Arial" panose="020B0604020202020204" pitchFamily="34" charset="0"/>
              <a:cs typeface="Arial" panose="020B0604020202020204" pitchFamily="34" charset="0"/>
            </a:endParaRP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15</a:t>
            </a:fld>
            <a:endParaRPr lang="fr-CA"/>
          </a:p>
        </p:txBody>
      </p:sp>
    </p:spTree>
    <p:extLst>
      <p:ext uri="{BB962C8B-B14F-4D97-AF65-F5344CB8AC3E}">
        <p14:creationId xmlns:p14="http://schemas.microsoft.com/office/powerpoint/2010/main" val="2925587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Prime d’orientation et de formation clinique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2141537"/>
            <a:ext cx="11106150" cy="4351338"/>
          </a:xfrm>
        </p:spPr>
        <p:txBody>
          <a:bodyPr/>
          <a:lstStyle/>
          <a:p>
            <a:pPr marL="720725" indent="-452438"/>
            <a:r>
              <a:rPr lang="fr-CA" sz="3200">
                <a:latin typeface="Arial" panose="020B0604020202020204" pitchFamily="34" charset="0"/>
                <a:cs typeface="Arial" panose="020B0604020202020204" pitchFamily="34" charset="0"/>
              </a:rPr>
              <a:t>La prime visant le titre d’emploi inhalothérapeute est bonifiée, passant de 2 % à 5 %</a:t>
            </a:r>
          </a:p>
          <a:p>
            <a:pPr marL="0" indent="0">
              <a:buNone/>
            </a:pP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16</a:t>
            </a:fld>
            <a:endParaRPr lang="fr-CA"/>
          </a:p>
        </p:txBody>
      </p:sp>
    </p:spTree>
    <p:extLst>
      <p:ext uri="{BB962C8B-B14F-4D97-AF65-F5344CB8AC3E}">
        <p14:creationId xmlns:p14="http://schemas.microsoft.com/office/powerpoint/2010/main" val="4244301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Reconnaissance de scolarité additionnelle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2225675"/>
            <a:ext cx="11144250" cy="4351338"/>
          </a:xfrm>
        </p:spPr>
        <p:txBody>
          <a:bodyPr/>
          <a:lstStyle/>
          <a:p>
            <a:pPr marL="720725" indent="-452438"/>
            <a:r>
              <a:rPr lang="fr-CA" sz="3200">
                <a:latin typeface="Arial"/>
                <a:cs typeface="Arial"/>
              </a:rPr>
              <a:t>Modification à l’annexe 11 pour y inclure les certificats reconnus à l’annexe 10 en soins infirmiers pour l’ensemble des professionnelles en soins</a:t>
            </a:r>
            <a:endParaRPr lang="fr-CA" sz="3200" strike="sngStrike">
              <a:latin typeface="Arial"/>
              <a:cs typeface="Arial"/>
            </a:endParaRPr>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17</a:t>
            </a:fld>
            <a:endParaRPr lang="fr-CA"/>
          </a:p>
        </p:txBody>
      </p:sp>
    </p:spTree>
    <p:extLst>
      <p:ext uri="{BB962C8B-B14F-4D97-AF65-F5344CB8AC3E}">
        <p14:creationId xmlns:p14="http://schemas.microsoft.com/office/powerpoint/2010/main" val="1510573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Salaire d’entrée infirmière auxiliaire et inhalothérapeute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2006600"/>
            <a:ext cx="11020425" cy="3790084"/>
          </a:xfrm>
        </p:spPr>
        <p:txBody>
          <a:bodyPr/>
          <a:lstStyle/>
          <a:p>
            <a:pPr marL="720725" indent="-452438"/>
            <a:r>
              <a:rPr lang="fr-CA" sz="3200">
                <a:latin typeface="Arial"/>
                <a:cs typeface="Arial"/>
              </a:rPr>
              <a:t>Le montant forfaitaire prévu à la lettre d’entente n</a:t>
            </a:r>
            <a:r>
              <a:rPr lang="fr-CA" sz="3200" baseline="30000">
                <a:latin typeface="Arial"/>
                <a:cs typeface="Arial"/>
              </a:rPr>
              <a:t>o</a:t>
            </a:r>
            <a:r>
              <a:rPr lang="fr-CA" sz="3200">
                <a:latin typeface="Arial"/>
                <a:cs typeface="Arial"/>
              </a:rPr>
              <a:t> 15 sera également versé aux inhalothérapeutes dont le taux de salaire à l’échelle est inférieur au taux unique du rangement 9 (PAB)</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18</a:t>
            </a:fld>
            <a:endParaRPr lang="fr-CA"/>
          </a:p>
        </p:txBody>
      </p:sp>
    </p:spTree>
    <p:extLst>
      <p:ext uri="{BB962C8B-B14F-4D97-AF65-F5344CB8AC3E}">
        <p14:creationId xmlns:p14="http://schemas.microsoft.com/office/powerpoint/2010/main" val="197514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ASI perfusionniste clinique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825625"/>
            <a:ext cx="11144250"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Création du titre d’emploi d’ASI perfusionniste clinique </a:t>
            </a: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Attribution du rangement 25</a:t>
            </a:r>
          </a:p>
          <a:p>
            <a:pPr marL="1082675" lvl="2" indent="-271145">
              <a:tabLst>
                <a:tab pos="541338" algn="l"/>
                <a:tab pos="723900" algn="l"/>
              </a:tabLst>
              <a:defRPr/>
            </a:pPr>
            <a:r>
              <a:rPr lang="fr-CA">
                <a:latin typeface="Arial"/>
                <a:cs typeface="Arial"/>
              </a:rPr>
              <a:t>Certaines conditions s’appliquent</a:t>
            </a: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19</a:t>
            </a:fld>
            <a:endParaRPr lang="fr-CA"/>
          </a:p>
        </p:txBody>
      </p:sp>
    </p:spTree>
    <p:extLst>
      <p:ext uri="{BB962C8B-B14F-4D97-AF65-F5344CB8AC3E}">
        <p14:creationId xmlns:p14="http://schemas.microsoft.com/office/powerpoint/2010/main" val="494713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custDataLst>
              <p:tags r:id="rId1"/>
            </p:custDataLst>
          </p:nvPr>
        </p:nvSpPr>
        <p:spPr>
          <a:xfrm>
            <a:off x="435781" y="6306340"/>
            <a:ext cx="638780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CA" sz="2400" b="1">
                <a:solidFill>
                  <a:schemeClr val="bg1"/>
                </a:solidFill>
              </a:rPr>
              <a:t>Conseil fédéral des 19, 20 et 21 mars 2024</a:t>
            </a:r>
            <a:endParaRPr sz="2400" b="1" i="0" u="none" strike="noStrike" cap="none">
              <a:solidFill>
                <a:schemeClr val="bg1"/>
              </a:solidFill>
              <a:latin typeface="Arial"/>
              <a:ea typeface="Arial"/>
              <a:cs typeface="Arial"/>
              <a:sym typeface="Arial"/>
            </a:endParaRPr>
          </a:p>
        </p:txBody>
      </p:sp>
      <p:pic>
        <p:nvPicPr>
          <p:cNvPr id="2" name="FIQ_PPT_Proposition_Page2_FR.png" descr="FIQ_PPT_Proposition_Page2_FR.png">
            <a:extLst>
              <a:ext uri="{FF2B5EF4-FFF2-40B4-BE49-F238E27FC236}">
                <a16:creationId xmlns="" xmlns:a16="http://schemas.microsoft.com/office/drawing/2014/main" id="{99434A1C-C9A1-4CFE-FF43-2079214E128D}"/>
              </a:ext>
            </a:extLst>
          </p:cNvPr>
          <p:cNvPicPr>
            <a:picLocks noChangeAspect="1"/>
          </p:cNvPicPr>
          <p:nvPr>
            <p:custDataLst>
              <p:tags r:id="rId2"/>
            </p:custDataLst>
          </p:nvPr>
        </p:nvPicPr>
        <p:blipFill>
          <a:blip r:embed="rId8"/>
          <a:stretch>
            <a:fillRect/>
          </a:stretch>
        </p:blipFill>
        <p:spPr>
          <a:xfrm>
            <a:off x="4934" y="0"/>
            <a:ext cx="12187066" cy="6858001"/>
          </a:xfrm>
          <a:prstGeom prst="rect">
            <a:avLst/>
          </a:prstGeom>
          <a:ln w="12700">
            <a:miter lim="400000"/>
          </a:ln>
        </p:spPr>
      </p:pic>
      <p:sp>
        <p:nvSpPr>
          <p:cNvPr id="3" name="Google Shape;96;p2">
            <a:extLst>
              <a:ext uri="{FF2B5EF4-FFF2-40B4-BE49-F238E27FC236}">
                <a16:creationId xmlns="" xmlns:a16="http://schemas.microsoft.com/office/drawing/2014/main" id="{B74D7141-2747-748A-16CF-CC675CFDC4E2}"/>
              </a:ext>
            </a:extLst>
          </p:cNvPr>
          <p:cNvSpPr txBox="1"/>
          <p:nvPr>
            <p:custDataLst>
              <p:tags r:id="rId3"/>
            </p:custDataLst>
          </p:nvPr>
        </p:nvSpPr>
        <p:spPr>
          <a:xfrm>
            <a:off x="5930154" y="794397"/>
            <a:ext cx="5224201"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3600" b="1">
                <a:solidFill>
                  <a:srgbClr val="FFFFFF"/>
                </a:solidFill>
              </a:defRPr>
            </a:lvl1pPr>
          </a:lstStyle>
          <a:p>
            <a:r>
              <a:rPr lang="fr-CA" dirty="0" smtClean="0"/>
              <a:t>Ordre du jour</a:t>
            </a:r>
            <a:endParaRPr lang="fr-FR" dirty="0"/>
          </a:p>
        </p:txBody>
      </p:sp>
      <p:sp>
        <p:nvSpPr>
          <p:cNvPr id="5" name="Google Shape;96;p2">
            <a:extLst>
              <a:ext uri="{FF2B5EF4-FFF2-40B4-BE49-F238E27FC236}">
                <a16:creationId xmlns="" xmlns:a16="http://schemas.microsoft.com/office/drawing/2014/main" id="{B74D7141-2747-748A-16CF-CC675CFDC4E2}"/>
              </a:ext>
            </a:extLst>
          </p:cNvPr>
          <p:cNvSpPr txBox="1"/>
          <p:nvPr>
            <p:custDataLst>
              <p:tags r:id="rId4"/>
            </p:custDataLst>
          </p:nvPr>
        </p:nvSpPr>
        <p:spPr>
          <a:xfrm>
            <a:off x="5930154" y="2282898"/>
            <a:ext cx="5984186" cy="2708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sz="3600" b="1">
                <a:solidFill>
                  <a:srgbClr val="FFFFFF"/>
                </a:solidFill>
              </a:defRPr>
            </a:lvl1pPr>
          </a:lstStyle>
          <a:p>
            <a:pPr marL="457200" lvl="0" indent="-457200">
              <a:buClr>
                <a:schemeClr val="bg1"/>
              </a:buClr>
              <a:buFont typeface="+mj-lt"/>
              <a:buAutoNum type="arabicPeriod"/>
            </a:pPr>
            <a:r>
              <a:rPr lang="fr-CA" sz="2000" dirty="0">
                <a:solidFill>
                  <a:schemeClr val="bg1"/>
                </a:solidFill>
              </a:rPr>
              <a:t>Mot du président </a:t>
            </a:r>
          </a:p>
          <a:p>
            <a:pPr marL="457200" lvl="0" indent="-457200">
              <a:buClr>
                <a:schemeClr val="bg1"/>
              </a:buClr>
              <a:buFont typeface="+mj-lt"/>
              <a:buAutoNum type="arabicPeriod"/>
            </a:pPr>
            <a:r>
              <a:rPr lang="fr-CA" sz="2000" dirty="0">
                <a:solidFill>
                  <a:schemeClr val="bg1"/>
                </a:solidFill>
              </a:rPr>
              <a:t>Élection de la présidente d’assemblée </a:t>
            </a:r>
          </a:p>
          <a:p>
            <a:pPr marL="457200" lvl="0" indent="-457200">
              <a:buClr>
                <a:schemeClr val="bg1"/>
              </a:buClr>
              <a:buFont typeface="+mj-lt"/>
              <a:buAutoNum type="arabicPeriod"/>
            </a:pPr>
            <a:r>
              <a:rPr lang="fr-CA" sz="2000" dirty="0">
                <a:solidFill>
                  <a:schemeClr val="bg1"/>
                </a:solidFill>
              </a:rPr>
              <a:t>Lecture et Adoption de l’ordre du jour </a:t>
            </a:r>
          </a:p>
          <a:p>
            <a:pPr marL="457200" lvl="0" indent="-457200">
              <a:buClr>
                <a:schemeClr val="bg1"/>
              </a:buClr>
              <a:buFont typeface="+mj-lt"/>
              <a:buAutoNum type="arabicPeriod"/>
            </a:pPr>
            <a:r>
              <a:rPr lang="fr-CA" sz="2000" dirty="0">
                <a:solidFill>
                  <a:schemeClr val="bg1"/>
                </a:solidFill>
              </a:rPr>
              <a:t>Présentation entente de principe</a:t>
            </a:r>
          </a:p>
          <a:p>
            <a:pPr marL="457200" lvl="0" indent="-457200">
              <a:buClr>
                <a:schemeClr val="bg1"/>
              </a:buClr>
              <a:buFont typeface="+mj-lt"/>
              <a:buAutoNum type="arabicPeriod"/>
            </a:pPr>
            <a:r>
              <a:rPr lang="fr-CA" sz="2000" dirty="0">
                <a:solidFill>
                  <a:schemeClr val="bg1"/>
                </a:solidFill>
              </a:rPr>
              <a:t>Vote de grève référendaire 10-11-12 avril </a:t>
            </a:r>
          </a:p>
          <a:p>
            <a:pPr marL="457200" lvl="0" indent="-457200">
              <a:buClr>
                <a:schemeClr val="bg1"/>
              </a:buClr>
              <a:buFont typeface="+mj-lt"/>
              <a:buAutoNum type="arabicPeriod"/>
            </a:pPr>
            <a:r>
              <a:rPr lang="fr-CA" sz="2000" dirty="0">
                <a:solidFill>
                  <a:schemeClr val="bg1"/>
                </a:solidFill>
              </a:rPr>
              <a:t>Mot de clôture du président </a:t>
            </a:r>
          </a:p>
          <a:p>
            <a:pPr marL="457200" lvl="0" indent="-457200">
              <a:buClr>
                <a:schemeClr val="bg1"/>
              </a:buClr>
              <a:buFont typeface="+mj-lt"/>
              <a:buAutoNum type="arabicPeriod"/>
            </a:pPr>
            <a:r>
              <a:rPr lang="fr-CA" sz="2000" dirty="0">
                <a:solidFill>
                  <a:schemeClr val="bg1"/>
                </a:solidFill>
              </a:rPr>
              <a:t>Levée de l’assemblée générale</a:t>
            </a:r>
          </a:p>
          <a:p>
            <a:endParaRPr lang="fr-FR" dirty="0"/>
          </a:p>
        </p:txBody>
      </p:sp>
      <p:sp>
        <p:nvSpPr>
          <p:cNvPr id="6" name="Google Shape;96;p2">
            <a:extLst>
              <a:ext uri="{FF2B5EF4-FFF2-40B4-BE49-F238E27FC236}">
                <a16:creationId xmlns="" xmlns:a16="http://schemas.microsoft.com/office/drawing/2014/main" id="{B74D7141-2747-748A-16CF-CC675CFDC4E2}"/>
              </a:ext>
            </a:extLst>
          </p:cNvPr>
          <p:cNvSpPr txBox="1"/>
          <p:nvPr>
            <p:custDataLst>
              <p:tags r:id="rId5"/>
            </p:custDataLst>
          </p:nvPr>
        </p:nvSpPr>
        <p:spPr>
          <a:xfrm>
            <a:off x="435781" y="5186002"/>
            <a:ext cx="11276607"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sz="3600" b="1">
                <a:solidFill>
                  <a:srgbClr val="FFFFFF"/>
                </a:solidFill>
              </a:defRPr>
            </a:lvl1pPr>
          </a:lstStyle>
          <a:p>
            <a:pPr algn="ctr"/>
            <a:r>
              <a:rPr lang="fr-CA" sz="2400" dirty="0" smtClean="0"/>
              <a:t>*** Veuillez noter qu’aucune question ne sera répondu via le chat en zoom***</a:t>
            </a:r>
          </a:p>
          <a:p>
            <a:pPr algn="ctr"/>
            <a:r>
              <a:rPr lang="fr-CA" sz="2400" dirty="0" smtClean="0">
                <a:solidFill>
                  <a:schemeClr val="accent2">
                    <a:lumMod val="75000"/>
                  </a:schemeClr>
                </a:solidFill>
              </a:rPr>
              <a:t>*SVP lever la main pour poser votre question*</a:t>
            </a:r>
            <a:endParaRPr lang="fr-FR" sz="2400" dirty="0">
              <a:solidFill>
                <a:schemeClr val="accent2">
                  <a:lumMod val="75000"/>
                </a:schemeClr>
              </a:solidFill>
            </a:endParaRPr>
          </a:p>
        </p:txBody>
      </p:sp>
      <p:pic>
        <p:nvPicPr>
          <p:cNvPr id="7" name="Image 6" descr="C:\Users\michstep\AppData\Local\Microsoft\Windows\INetCache\Content.Word\logo.png"/>
          <p:cNvPicPr/>
          <p:nvPr/>
        </p:nvPicPr>
        <p:blipFill rotWithShape="1">
          <a:blip r:embed="rId9">
            <a:extLst>
              <a:ext uri="{28A0092B-C50C-407E-A947-70E740481C1C}">
                <a14:useLocalDpi xmlns:a14="http://schemas.microsoft.com/office/drawing/2010/main" val="0"/>
              </a:ext>
            </a:extLst>
          </a:blip>
          <a:srcRect t="19231"/>
          <a:stretch/>
        </p:blipFill>
        <p:spPr bwMode="auto">
          <a:xfrm>
            <a:off x="7353971" y="6115639"/>
            <a:ext cx="1760220" cy="640080"/>
          </a:xfrm>
          <a:prstGeom prst="rect">
            <a:avLst/>
          </a:prstGeom>
          <a:noFill/>
          <a:ln>
            <a:noFill/>
          </a:ln>
          <a:extLst>
            <a:ext uri="{53640926-AAD7-44D8-BBD7-CCE9431645EC}">
              <a14:shadowObscured xmlns:a14="http://schemas.microsoft.com/office/drawing/2010/main"/>
            </a:ext>
          </a:extLst>
        </p:spPr>
      </p:pic>
      <p:sp>
        <p:nvSpPr>
          <p:cNvPr id="8" name="Espace réservé du numéro de diapositive 7"/>
          <p:cNvSpPr>
            <a:spLocks noGrp="1"/>
          </p:cNvSpPr>
          <p:nvPr>
            <p:ph type="sldNum" sz="quarter" idx="12"/>
          </p:nvPr>
        </p:nvSpPr>
        <p:spPr/>
        <p:txBody>
          <a:bodyPr/>
          <a:lstStyle/>
          <a:p>
            <a:fld id="{E18DDF54-FB5F-49ED-B970-81A28ABE390A}" type="slidenum">
              <a:rPr lang="fr-CA" smtClean="0"/>
              <a:t>2</a:t>
            </a:fld>
            <a:endParaRPr lang="fr-CA"/>
          </a:p>
        </p:txBody>
      </p:sp>
    </p:spTree>
    <p:extLst>
      <p:ext uri="{BB962C8B-B14F-4D97-AF65-F5344CB8AC3E}">
        <p14:creationId xmlns:p14="http://schemas.microsoft.com/office/powerpoint/2010/main" val="3286786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365125"/>
            <a:ext cx="10515600" cy="1572532"/>
          </a:xfrm>
        </p:spPr>
        <p:txBody>
          <a:bodyPr>
            <a:normAutofit fontScale="90000"/>
          </a:bodyPr>
          <a:lstStyle/>
          <a:p>
            <a:r>
              <a:rPr lang="fr-CA"/>
              <a:t>Salaire d’une salariée promue infirmière en dispensaire ou ASI perfusionniste clinique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2306077"/>
            <a:ext cx="11087100" cy="4152220"/>
          </a:xfrm>
        </p:spPr>
        <p:txBody>
          <a:bodyPr/>
          <a:lstStyle/>
          <a:p>
            <a:pPr marL="720725" indent="-452438"/>
            <a:r>
              <a:rPr lang="fr-CA" sz="3200">
                <a:latin typeface="Arial"/>
                <a:cs typeface="Arial"/>
              </a:rPr>
              <a:t>La salariée recevra dans son nouveau titre d’emploi le salaire à l’échelon correspondant à celui qu’elle avait dans le titre d’emploi qu’elle quitte</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20</a:t>
            </a:fld>
            <a:endParaRPr lang="fr-CA"/>
          </a:p>
        </p:txBody>
      </p:sp>
    </p:spTree>
    <p:extLst>
      <p:ext uri="{BB962C8B-B14F-4D97-AF65-F5344CB8AC3E}">
        <p14:creationId xmlns:p14="http://schemas.microsoft.com/office/powerpoint/2010/main" val="2386595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Notion de centre d’activités - FIQ</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1001375" cy="4351338"/>
          </a:xfrm>
        </p:spPr>
        <p:txBody>
          <a:bodyPr/>
          <a:lstStyle/>
          <a:p>
            <a:pPr marL="720725" indent="-452438"/>
            <a:r>
              <a:rPr lang="fr-CA" sz="3200">
                <a:latin typeface="Arial" panose="020B0604020202020204" pitchFamily="34" charset="0"/>
                <a:cs typeface="Arial" panose="020B0604020202020204" pitchFamily="34" charset="0"/>
              </a:rPr>
              <a:t>« Ensemble d’activités constituant une entité distincte au sens de la structure organisationnelle de l’établissement lequel tient compte, notamment, des soins </a:t>
            </a:r>
            <a:r>
              <a:rPr lang="fr-CA" sz="3200" b="1" u="sng">
                <a:latin typeface="Arial" panose="020B0604020202020204" pitchFamily="34" charset="0"/>
                <a:cs typeface="Arial" panose="020B0604020202020204" pitchFamily="34" charset="0"/>
              </a:rPr>
              <a:t>et</a:t>
            </a:r>
            <a:r>
              <a:rPr lang="fr-CA" sz="3200">
                <a:latin typeface="Arial" panose="020B0604020202020204" pitchFamily="34" charset="0"/>
                <a:cs typeface="Arial" panose="020B0604020202020204" pitchFamily="34" charset="0"/>
              </a:rPr>
              <a:t> services à dispenser aux usagers, et ce, tel que déterminé par l’Employeur »</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21</a:t>
            </a:fld>
            <a:endParaRPr lang="fr-CA"/>
          </a:p>
        </p:txBody>
      </p:sp>
    </p:spTree>
    <p:extLst>
      <p:ext uri="{BB962C8B-B14F-4D97-AF65-F5344CB8AC3E}">
        <p14:creationId xmlns:p14="http://schemas.microsoft.com/office/powerpoint/2010/main" val="3077379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365125"/>
            <a:ext cx="10300856" cy="1325563"/>
          </a:xfrm>
        </p:spPr>
        <p:txBody>
          <a:bodyPr/>
          <a:lstStyle/>
          <a:p>
            <a:r>
              <a:rPr lang="fr-CA">
                <a:latin typeface="Arial"/>
                <a:cs typeface="Arial"/>
              </a:rPr>
              <a:t>Notion de centre d’activités – FIQ</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0906125" cy="4351338"/>
          </a:xfrm>
        </p:spPr>
        <p:txBody>
          <a:bodyPr/>
          <a:lstStyle/>
          <a:p>
            <a:pPr marL="720725" indent="-452438"/>
            <a:r>
              <a:rPr lang="fr-CA" sz="3200">
                <a:latin typeface="Arial" panose="020B0604020202020204" pitchFamily="34" charset="0"/>
                <a:cs typeface="Arial" panose="020B0604020202020204" pitchFamily="34" charset="0"/>
              </a:rPr>
              <a:t>L’Employeur peut créer des centres d’activités sur plus d’une installation si cela favorise une meilleure organisation des soins et services ou augmente l’accessibilité aux soins et services ou lorsque la nature spécifique des soins et services exercés dans un centre d’activités le justifie</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15639"/>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22</a:t>
            </a:fld>
            <a:endParaRPr lang="fr-CA"/>
          </a:p>
        </p:txBody>
      </p:sp>
    </p:spTree>
    <p:extLst>
      <p:ext uri="{BB962C8B-B14F-4D97-AF65-F5344CB8AC3E}">
        <p14:creationId xmlns:p14="http://schemas.microsoft.com/office/powerpoint/2010/main" val="2831973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199" y="365125"/>
            <a:ext cx="11222621" cy="1325563"/>
          </a:xfrm>
        </p:spPr>
        <p:txBody>
          <a:bodyPr/>
          <a:lstStyle/>
          <a:p>
            <a:r>
              <a:rPr lang="fr-CA"/>
              <a:t>Notion de centre d’activités - FIQ</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825625"/>
            <a:ext cx="10991850" cy="4351338"/>
          </a:xfrm>
        </p:spPr>
        <p:txBody>
          <a:bodyPr>
            <a:normAutofit/>
          </a:bodyPr>
          <a:lstStyle/>
          <a:p>
            <a:pPr marL="720725" indent="-452438"/>
            <a:r>
              <a:rPr lang="fr-CA" sz="3200">
                <a:latin typeface="Arial" panose="020B0604020202020204" pitchFamily="34" charset="0"/>
                <a:cs typeface="Arial" panose="020B0604020202020204" pitchFamily="34" charset="0"/>
              </a:rPr>
              <a:t>Lorsqu’un centre d’activités est nouvellement créé ou qu’il y a fusion de centres d’activités, l’Employeur s’engage auprès des salariées à les orienter, les former et maintenir à jour leurs connaissances et habiletés pour l’ensemble des activités de celui-ci</a:t>
            </a:r>
            <a:endParaRPr lang="fr-CA" sz="3200"/>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15639"/>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23</a:t>
            </a:fld>
            <a:endParaRPr lang="fr-CA"/>
          </a:p>
        </p:txBody>
      </p:sp>
    </p:spTree>
    <p:extLst>
      <p:ext uri="{BB962C8B-B14F-4D97-AF65-F5344CB8AC3E}">
        <p14:creationId xmlns:p14="http://schemas.microsoft.com/office/powerpoint/2010/main" val="2819720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365125"/>
            <a:ext cx="10886954" cy="1325563"/>
          </a:xfrm>
        </p:spPr>
        <p:txBody>
          <a:bodyPr/>
          <a:lstStyle/>
          <a:p>
            <a:r>
              <a:rPr lang="fr-CA"/>
              <a:t>Notion de centre d’activités - FIQ</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1020425" cy="4351338"/>
          </a:xfrm>
        </p:spPr>
        <p:txBody>
          <a:bodyPr/>
          <a:lstStyle/>
          <a:p>
            <a:pPr marL="720725" indent="-452438"/>
            <a:r>
              <a:rPr lang="fr-CA" sz="3200">
                <a:latin typeface="Arial" panose="020B0604020202020204" pitchFamily="34" charset="0"/>
                <a:cs typeface="Arial" panose="020B0604020202020204" pitchFamily="34" charset="0"/>
              </a:rPr>
              <a:t>En plus de ce qui précède, lorsqu’un centre d’activités nouvellement créé ou qu’il y a fusion de centres d’activités impliquant la dispensation de soins et services de nature différente, l’orientation et la formation des salariées dans l’ensemble de ces activités </a:t>
            </a:r>
            <a:r>
              <a:rPr lang="fr-CA" sz="3200"/>
              <a:t>sont</a:t>
            </a:r>
            <a:r>
              <a:rPr lang="fr-CA" sz="3200">
                <a:latin typeface="Arial" panose="020B0604020202020204" pitchFamily="34" charset="0"/>
                <a:cs typeface="Arial" panose="020B0604020202020204" pitchFamily="34" charset="0"/>
              </a:rPr>
              <a:t> préalables à l’affectation dans le nouveau centre d’activités</a:t>
            </a:r>
          </a:p>
          <a:p>
            <a:pPr marL="0" indent="0">
              <a:buNone/>
            </a:pP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69427"/>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24</a:t>
            </a:fld>
            <a:endParaRPr lang="fr-CA"/>
          </a:p>
        </p:txBody>
      </p:sp>
    </p:spTree>
    <p:extLst>
      <p:ext uri="{BB962C8B-B14F-4D97-AF65-F5344CB8AC3E}">
        <p14:creationId xmlns:p14="http://schemas.microsoft.com/office/powerpoint/2010/main" val="355597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Notion de port d’attache - FIQ </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690688"/>
            <a:ext cx="11001375"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sz="3200">
                <a:latin typeface="Arial" panose="020B0604020202020204" pitchFamily="34" charset="0"/>
                <a:cs typeface="Arial" panose="020B0604020202020204" pitchFamily="34" charset="0"/>
              </a:rPr>
              <a:t>Le port d’attache est une partie constituante du poste</a:t>
            </a:r>
          </a:p>
          <a:p>
            <a:pPr marL="1082676" lvl="2" indent="-271463">
              <a:spcAft>
                <a:spcPts val="600"/>
              </a:spcAft>
              <a:tabLst>
                <a:tab pos="541338" algn="l"/>
                <a:tab pos="723900" algn="l"/>
              </a:tabLst>
              <a:defRPr/>
            </a:pPr>
            <a:r>
              <a:rPr lang="fr-CA">
                <a:latin typeface="Arial" panose="020B0604020202020204" pitchFamily="34" charset="0"/>
                <a:cs typeface="Arial" panose="020B0604020202020204" pitchFamily="34" charset="0"/>
              </a:rPr>
              <a:t>Modification possible par l’Employeur pourvu que le nouveau port d’attache ne soit pas situé à :</a:t>
            </a:r>
          </a:p>
          <a:p>
            <a:pPr marL="1436688" lvl="3" indent="-271463">
              <a:spcAft>
                <a:spcPts val="600"/>
              </a:spcAft>
              <a:tabLst>
                <a:tab pos="541338" algn="l"/>
                <a:tab pos="723900" algn="l"/>
              </a:tabLst>
              <a:defRPr/>
            </a:pPr>
            <a:r>
              <a:rPr lang="fr-CA" sz="2400">
                <a:latin typeface="Arial" panose="020B0604020202020204" pitchFamily="34" charset="0"/>
                <a:cs typeface="Arial" panose="020B0604020202020204" pitchFamily="34" charset="0"/>
              </a:rPr>
              <a:t>plus de 35 km du port d’attache précédent ou du lieu de résidence </a:t>
            </a:r>
          </a:p>
          <a:p>
            <a:pPr marL="1436688" lvl="3" indent="-271463">
              <a:spcAft>
                <a:spcPts val="600"/>
              </a:spcAft>
              <a:tabLst>
                <a:tab pos="541338" algn="l"/>
                <a:tab pos="723900" algn="l"/>
              </a:tabLst>
              <a:defRPr/>
            </a:pPr>
            <a:r>
              <a:rPr lang="fr-CA"/>
              <a:t>p</a:t>
            </a:r>
            <a:r>
              <a:rPr lang="fr-CA" sz="2400">
                <a:latin typeface="Arial" panose="020B0604020202020204" pitchFamily="34" charset="0"/>
                <a:cs typeface="Arial" panose="020B0604020202020204" pitchFamily="34" charset="0"/>
              </a:rPr>
              <a:t>lus de 25 km du port d’attache précédent ou du lieu de résidence pour la région métropolitaine de Montréal</a:t>
            </a:r>
          </a:p>
          <a:p>
            <a:pPr marL="1082676" lvl="2" indent="-271463">
              <a:spcAft>
                <a:spcPts val="600"/>
              </a:spcAft>
              <a:tabLst>
                <a:tab pos="541338" algn="l"/>
                <a:tab pos="723900" algn="l"/>
              </a:tabLst>
              <a:defRPr/>
            </a:pPr>
            <a:r>
              <a:rPr lang="fr-CA">
                <a:latin typeface="Arial" panose="020B0604020202020204" pitchFamily="34" charset="0"/>
                <a:cs typeface="Arial" panose="020B0604020202020204" pitchFamily="34" charset="0"/>
              </a:rPr>
              <a:t>La salariée pourra supplanter</a:t>
            </a:r>
          </a:p>
          <a:p>
            <a:pPr marL="1082676" lvl="2" indent="-271463">
              <a:spcAft>
                <a:spcPts val="600"/>
              </a:spcAft>
              <a:tabLst>
                <a:tab pos="541338" algn="l"/>
                <a:tab pos="723900" algn="l"/>
              </a:tabLst>
              <a:defRPr/>
            </a:pPr>
            <a:r>
              <a:rPr lang="fr-CA">
                <a:latin typeface="Arial" panose="020B0604020202020204" pitchFamily="34" charset="0"/>
                <a:cs typeface="Arial" panose="020B0604020202020204" pitchFamily="34" charset="0"/>
              </a:rPr>
              <a:t>Préavis de 30 jours pour modifier le port d’attache </a:t>
            </a:r>
          </a:p>
          <a:p>
            <a:pPr marL="269875" lvl="1" indent="0">
              <a:buNone/>
              <a:tabLst>
                <a:tab pos="541338" algn="l"/>
                <a:tab pos="723900" algn="l"/>
              </a:tabLst>
              <a:defRPr/>
            </a:pPr>
            <a:endParaRPr lang="fr-CA" sz="3000"/>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15639"/>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25</a:t>
            </a:fld>
            <a:endParaRPr lang="fr-CA"/>
          </a:p>
        </p:txBody>
      </p:sp>
    </p:spTree>
    <p:extLst>
      <p:ext uri="{BB962C8B-B14F-4D97-AF65-F5344CB8AC3E}">
        <p14:creationId xmlns:p14="http://schemas.microsoft.com/office/powerpoint/2010/main" val="1784133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250825"/>
            <a:ext cx="10515600" cy="1325563"/>
          </a:xfrm>
        </p:spPr>
        <p:txBody>
          <a:bodyPr/>
          <a:lstStyle/>
          <a:p>
            <a:r>
              <a:rPr lang="fr-CA"/>
              <a:t>Garde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481138"/>
            <a:ext cx="10515600"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Encadrement</a:t>
            </a:r>
          </a:p>
          <a:p>
            <a:pPr marL="1082675" lvl="2" indent="-271145">
              <a:spcAft>
                <a:spcPts val="1800"/>
              </a:spcAft>
              <a:tabLst>
                <a:tab pos="541338" algn="l"/>
                <a:tab pos="723900" algn="l"/>
              </a:tabLst>
              <a:defRPr/>
            </a:pPr>
            <a:r>
              <a:rPr lang="fr-CA">
                <a:latin typeface="Arial"/>
                <a:cs typeface="Arial"/>
              </a:rPr>
              <a:t>La période de disponibilité ne peut avoir comme but de combler le remplacement d’une salariée absente ou un surcroît temporaire de travail </a:t>
            </a:r>
            <a:endParaRPr lang="fr-CA">
              <a:latin typeface="Arial" panose="020B0604020202020204" pitchFamily="34" charset="0"/>
              <a:cs typeface="Arial" panose="020B0604020202020204" pitchFamily="34" charset="0"/>
            </a:endParaRP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Bonification</a:t>
            </a:r>
          </a:p>
          <a:p>
            <a:pPr marL="1082675" lvl="2" indent="-271145">
              <a:spcAft>
                <a:spcPts val="600"/>
              </a:spcAft>
              <a:tabLst>
                <a:tab pos="541338" algn="l"/>
                <a:tab pos="723900" algn="l"/>
              </a:tabLst>
              <a:defRPr/>
            </a:pPr>
            <a:r>
              <a:rPr lang="fr-CA">
                <a:latin typeface="Arial"/>
                <a:cs typeface="Arial"/>
              </a:rPr>
              <a:t>Intervention à l’extérieur de l’établissement : rémunération minimale d’une heure au taux applicable lors d’une intervention </a:t>
            </a:r>
            <a:endParaRPr lang="fr-CA">
              <a:latin typeface="Arial" panose="020B0604020202020204" pitchFamily="34" charset="0"/>
              <a:cs typeface="Arial" panose="020B0604020202020204" pitchFamily="34" charset="0"/>
            </a:endParaRP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26</a:t>
            </a:fld>
            <a:endParaRPr lang="fr-CA"/>
          </a:p>
        </p:txBody>
      </p:sp>
    </p:spTree>
    <p:extLst>
      <p:ext uri="{BB962C8B-B14F-4D97-AF65-F5344CB8AC3E}">
        <p14:creationId xmlns:p14="http://schemas.microsoft.com/office/powerpoint/2010/main" val="633303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199" y="0"/>
            <a:ext cx="10515600" cy="1325563"/>
          </a:xfrm>
        </p:spPr>
        <p:txBody>
          <a:bodyPr/>
          <a:lstStyle/>
          <a:p>
            <a:r>
              <a:rPr lang="fr-CA"/>
              <a:t>Main-d’œuvre indépendante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325563"/>
            <a:ext cx="10864274" cy="4579072"/>
          </a:xfrm>
        </p:spPr>
        <p:txBody>
          <a:bodyPr>
            <a:normAutofit/>
          </a:bodyPr>
          <a:lstStyle/>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Les établissements s’engagent à favoriser les salariées lors de l’attribution de quart de travail, incluant en temps supplémentaire, avant d’avoir recours au personnel d’agence de placement</a:t>
            </a: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Processus de reconnaissance d’ancienneté dans les 6 mois de la création de Santé Québec </a:t>
            </a:r>
            <a:endParaRPr lang="fr-CA">
              <a:latin typeface="Arial" panose="020B0604020202020204" pitchFamily="34" charset="0"/>
              <a:cs typeface="Arial" panose="020B0604020202020204" pitchFamily="34" charset="0"/>
            </a:endParaRPr>
          </a:p>
          <a:p>
            <a:pPr marL="1082675" lvl="2" indent="-271145">
              <a:spcAft>
                <a:spcPts val="600"/>
              </a:spcAft>
              <a:tabLst>
                <a:tab pos="541338" algn="l"/>
                <a:tab pos="723900" algn="l"/>
              </a:tabLst>
              <a:defRPr/>
            </a:pPr>
            <a:r>
              <a:rPr lang="fr-CA">
                <a:latin typeface="Arial"/>
                <a:cs typeface="Arial"/>
              </a:rPr>
              <a:t>Pour la MOI (du 13 mars 2020 à la date d’embauche dans le RSSS)</a:t>
            </a:r>
          </a:p>
          <a:p>
            <a:pPr marL="1082675" lvl="2" indent="-271145">
              <a:tabLst>
                <a:tab pos="541338" algn="l"/>
                <a:tab pos="723900" algn="l"/>
              </a:tabLst>
              <a:defRPr/>
            </a:pPr>
            <a:r>
              <a:rPr lang="fr-CA">
                <a:latin typeface="Arial"/>
                <a:cs typeface="Arial"/>
              </a:rPr>
              <a:t>Pour les autres salariées</a:t>
            </a: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27</a:t>
            </a:fld>
            <a:endParaRPr lang="fr-CA"/>
          </a:p>
        </p:txBody>
      </p:sp>
    </p:spTree>
    <p:extLst>
      <p:ext uri="{BB962C8B-B14F-4D97-AF65-F5344CB8AC3E}">
        <p14:creationId xmlns:p14="http://schemas.microsoft.com/office/powerpoint/2010/main" val="2890834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239571"/>
            <a:ext cx="10515600" cy="1325563"/>
          </a:xfrm>
        </p:spPr>
        <p:txBody>
          <a:bodyPr/>
          <a:lstStyle/>
          <a:p>
            <a:r>
              <a:rPr lang="fr-CA"/>
              <a:t>Comité national sur la tâche et l’organisation du travail (article 35)</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2016125"/>
            <a:ext cx="10515600"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Au cours de la convention collective, dans le cadre de ses mandats, le comité aura à : </a:t>
            </a:r>
          </a:p>
          <a:p>
            <a:pPr marL="1082676" lvl="2" indent="-271463">
              <a:spcAft>
                <a:spcPts val="600"/>
              </a:spcAft>
              <a:tabLst>
                <a:tab pos="541338" algn="l"/>
                <a:tab pos="723900" algn="l"/>
              </a:tabLst>
              <a:defRPr/>
            </a:pPr>
            <a:r>
              <a:rPr lang="fr-CA">
                <a:latin typeface="Arial" panose="020B0604020202020204" pitchFamily="34" charset="0"/>
                <a:cs typeface="Arial" panose="020B0604020202020204" pitchFamily="34" charset="0"/>
              </a:rPr>
              <a:t>Contribuer à l’évaluation des effets de l’élargissement des activités réservées ou non à d’autres titres d’emploi</a:t>
            </a:r>
          </a:p>
          <a:p>
            <a:pPr marL="1082676" lvl="2" indent="-271463">
              <a:tabLst>
                <a:tab pos="541338" algn="l"/>
                <a:tab pos="723900" algn="l"/>
              </a:tabLst>
              <a:defRPr/>
            </a:pPr>
            <a:r>
              <a:rPr lang="fr-CA">
                <a:latin typeface="Arial" panose="020B0604020202020204" pitchFamily="34" charset="0"/>
                <a:cs typeface="Arial" panose="020B0604020202020204" pitchFamily="34" charset="0"/>
              </a:rPr>
              <a:t>Étudier la tâche et l’organisation du travail des infirmières praticiennes spécialisées (IPS) et l’impact du changement de leurs rôles et responsabilités et recommander, le cas échéant, des modifications</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28</a:t>
            </a:fld>
            <a:endParaRPr lang="fr-CA"/>
          </a:p>
        </p:txBody>
      </p:sp>
    </p:spTree>
    <p:extLst>
      <p:ext uri="{BB962C8B-B14F-4D97-AF65-F5344CB8AC3E}">
        <p14:creationId xmlns:p14="http://schemas.microsoft.com/office/powerpoint/2010/main" val="197571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Autogestion des horaires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Lettre d’entente relative à l’autogestion des horaires </a:t>
            </a:r>
            <a:endParaRPr lang="fr-CA">
              <a:latin typeface="Arial" panose="020B0604020202020204" pitchFamily="34" charset="0"/>
              <a:cs typeface="Arial" panose="020B0604020202020204" pitchFamily="34" charset="0"/>
            </a:endParaRPr>
          </a:p>
          <a:p>
            <a:pPr marL="1082675" lvl="2" indent="-271145">
              <a:spcAft>
                <a:spcPts val="600"/>
              </a:spcAft>
              <a:tabLst>
                <a:tab pos="541338" algn="l"/>
                <a:tab pos="723900" algn="l"/>
              </a:tabLst>
              <a:defRPr/>
            </a:pPr>
            <a:r>
              <a:rPr lang="fr-CA">
                <a:latin typeface="Arial"/>
                <a:cs typeface="Arial"/>
              </a:rPr>
              <a:t>Définition de l’autogestion des horaires</a:t>
            </a:r>
          </a:p>
          <a:p>
            <a:pPr marL="1082675" lvl="2" indent="-271145">
              <a:spcAft>
                <a:spcPts val="600"/>
              </a:spcAft>
              <a:tabLst>
                <a:tab pos="541338" algn="l"/>
                <a:tab pos="723900" algn="l"/>
              </a:tabLst>
              <a:defRPr/>
            </a:pPr>
            <a:r>
              <a:rPr lang="fr-CA">
                <a:latin typeface="Arial"/>
                <a:cs typeface="Arial"/>
              </a:rPr>
              <a:t>Différentes modalités permettant à l’équipe d’être en autogestion</a:t>
            </a:r>
          </a:p>
          <a:p>
            <a:pPr marL="1082675" lvl="2" indent="-271145">
              <a:spcAft>
                <a:spcPts val="600"/>
              </a:spcAft>
              <a:tabLst>
                <a:tab pos="541338" algn="l"/>
                <a:tab pos="723900" algn="l"/>
              </a:tabLst>
              <a:defRPr/>
            </a:pPr>
            <a:r>
              <a:rPr lang="fr-CA">
                <a:latin typeface="Arial"/>
                <a:cs typeface="Arial"/>
              </a:rPr>
              <a:t>Modalités de suivis et de mise en œuvre</a:t>
            </a:r>
          </a:p>
          <a:p>
            <a:pPr marL="1082675" lvl="2" indent="-271145">
              <a:spcAft>
                <a:spcPts val="600"/>
              </a:spcAft>
              <a:tabLst>
                <a:tab pos="541338" algn="l"/>
                <a:tab pos="723900" algn="l"/>
              </a:tabLst>
              <a:defRPr/>
            </a:pPr>
            <a:r>
              <a:rPr lang="fr-CA">
                <a:latin typeface="Arial"/>
                <a:cs typeface="Arial"/>
              </a:rPr>
              <a:t>Adoption par la majorité des membres d’un CA </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15639"/>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29</a:t>
            </a:fld>
            <a:endParaRPr lang="fr-CA"/>
          </a:p>
        </p:txBody>
      </p:sp>
    </p:spTree>
    <p:extLst>
      <p:ext uri="{BB962C8B-B14F-4D97-AF65-F5344CB8AC3E}">
        <p14:creationId xmlns:p14="http://schemas.microsoft.com/office/powerpoint/2010/main" val="240014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2"/>
            </p:custDataLst>
          </p:nvPr>
        </p:nvSpPr>
        <p:spPr>
          <a:xfrm>
            <a:off x="838200" y="557188"/>
            <a:ext cx="10515600" cy="1133499"/>
          </a:xfrm>
        </p:spPr>
        <p:txBody>
          <a:bodyPr>
            <a:normAutofit/>
          </a:bodyPr>
          <a:lstStyle/>
          <a:p>
            <a:r>
              <a:rPr lang="fr-CA" sz="5200"/>
              <a:t>Paramètres salariaux</a:t>
            </a:r>
          </a:p>
        </p:txBody>
      </p:sp>
      <p:graphicFrame>
        <p:nvGraphicFramePr>
          <p:cNvPr id="3" name="Tableau 2">
            <a:extLst>
              <a:ext uri="{FF2B5EF4-FFF2-40B4-BE49-F238E27FC236}">
                <a16:creationId xmlns="" xmlns:a16="http://schemas.microsoft.com/office/drawing/2014/main" id="{B3719648-5EE4-491D-4B1A-C976614E340C}"/>
              </a:ext>
            </a:extLst>
          </p:cNvPr>
          <p:cNvGraphicFramePr>
            <a:graphicFrameLocks noGrp="1"/>
          </p:cNvGraphicFramePr>
          <p:nvPr>
            <p:custDataLst>
              <p:tags r:id="rId3"/>
            </p:custDataLst>
            <p:extLst>
              <p:ext uri="{D42A27DB-BD31-4B8C-83A1-F6EECF244321}">
                <p14:modId xmlns:p14="http://schemas.microsoft.com/office/powerpoint/2010/main" val="4046183849"/>
              </p:ext>
            </p:extLst>
          </p:nvPr>
        </p:nvGraphicFramePr>
        <p:xfrm>
          <a:off x="988290" y="1535863"/>
          <a:ext cx="10365508" cy="4642909"/>
        </p:xfrm>
        <a:graphic>
          <a:graphicData uri="http://schemas.openxmlformats.org/drawingml/2006/table">
            <a:tbl>
              <a:tblPr firstRow="1" bandRow="1">
                <a:tableStyleId>{5C22544A-7EE6-4342-B048-85BDC9FD1C3A}</a:tableStyleId>
              </a:tblPr>
              <a:tblGrid>
                <a:gridCol w="2028034">
                  <a:extLst>
                    <a:ext uri="{9D8B030D-6E8A-4147-A177-3AD203B41FA5}">
                      <a16:colId xmlns="" xmlns:a16="http://schemas.microsoft.com/office/drawing/2014/main" val="4100685247"/>
                    </a:ext>
                  </a:extLst>
                </a:gridCol>
                <a:gridCol w="1840253">
                  <a:extLst>
                    <a:ext uri="{9D8B030D-6E8A-4147-A177-3AD203B41FA5}">
                      <a16:colId xmlns="" xmlns:a16="http://schemas.microsoft.com/office/drawing/2014/main" val="284639136"/>
                    </a:ext>
                  </a:extLst>
                </a:gridCol>
                <a:gridCol w="6497221">
                  <a:extLst>
                    <a:ext uri="{9D8B030D-6E8A-4147-A177-3AD203B41FA5}">
                      <a16:colId xmlns="" xmlns:a16="http://schemas.microsoft.com/office/drawing/2014/main" val="226099412"/>
                    </a:ext>
                  </a:extLst>
                </a:gridCol>
              </a:tblGrid>
              <a:tr h="413456">
                <a:tc>
                  <a:txBody>
                    <a:bodyPr/>
                    <a:lstStyle/>
                    <a:p>
                      <a:endParaRPr lang="fr-CA" sz="2000">
                        <a:latin typeface="Arial" panose="020B0604020202020204" pitchFamily="34" charset="0"/>
                        <a:cs typeface="Arial" panose="020B0604020202020204" pitchFamily="34" charset="0"/>
                      </a:endParaRPr>
                    </a:p>
                  </a:txBody>
                  <a:tcPr>
                    <a:solidFill>
                      <a:srgbClr val="6BB1D0"/>
                    </a:solidFill>
                  </a:tcPr>
                </a:tc>
                <a:tc>
                  <a:txBody>
                    <a:bodyPr/>
                    <a:lstStyle/>
                    <a:p>
                      <a:r>
                        <a:rPr lang="fr-CA" sz="2000">
                          <a:latin typeface="Arial" panose="020B0604020202020204" pitchFamily="34" charset="0"/>
                          <a:cs typeface="Arial" panose="020B0604020202020204" pitchFamily="34" charset="0"/>
                        </a:rPr>
                        <a:t>Paramètres salariaux</a:t>
                      </a:r>
                    </a:p>
                  </a:txBody>
                  <a:tcPr>
                    <a:solidFill>
                      <a:srgbClr val="6BB1D0"/>
                    </a:solidFill>
                  </a:tcPr>
                </a:tc>
                <a:tc>
                  <a:txBody>
                    <a:bodyPr/>
                    <a:lstStyle/>
                    <a:p>
                      <a:r>
                        <a:rPr lang="fr-CA" sz="2000">
                          <a:latin typeface="Arial" panose="020B0604020202020204" pitchFamily="34" charset="0"/>
                          <a:cs typeface="Arial" panose="020B0604020202020204" pitchFamily="34" charset="0"/>
                        </a:rPr>
                        <a:t>Autres paramètres </a:t>
                      </a:r>
                    </a:p>
                  </a:txBody>
                  <a:tcPr>
                    <a:solidFill>
                      <a:srgbClr val="6BB1D0"/>
                    </a:solidFill>
                  </a:tcPr>
                </a:tc>
                <a:extLst>
                  <a:ext uri="{0D108BD9-81ED-4DB2-BD59-A6C34878D82A}">
                    <a16:rowId xmlns="" xmlns:a16="http://schemas.microsoft.com/office/drawing/2014/main" val="165943322"/>
                  </a:ext>
                </a:extLst>
              </a:tr>
              <a:tr h="419453">
                <a:tc>
                  <a:txBody>
                    <a:bodyPr/>
                    <a:lstStyle/>
                    <a:p>
                      <a:r>
                        <a:rPr lang="fr-CA" sz="2000">
                          <a:solidFill>
                            <a:srgbClr val="0070C0"/>
                          </a:solidFill>
                          <a:latin typeface="Arial" panose="020B0604020202020204" pitchFamily="34" charset="0"/>
                          <a:cs typeface="Arial" panose="020B0604020202020204" pitchFamily="34" charset="0"/>
                        </a:rPr>
                        <a:t>1</a:t>
                      </a:r>
                      <a:r>
                        <a:rPr lang="fr-CA" sz="2000" baseline="30000">
                          <a:solidFill>
                            <a:srgbClr val="0070C0"/>
                          </a:solidFill>
                          <a:latin typeface="Arial" panose="020B0604020202020204" pitchFamily="34" charset="0"/>
                          <a:cs typeface="Arial" panose="020B0604020202020204" pitchFamily="34" charset="0"/>
                        </a:rPr>
                        <a:t>er</a:t>
                      </a:r>
                      <a:r>
                        <a:rPr lang="fr-CA" sz="2000">
                          <a:solidFill>
                            <a:srgbClr val="0070C0"/>
                          </a:solidFill>
                          <a:latin typeface="Arial" panose="020B0604020202020204" pitchFamily="34" charset="0"/>
                          <a:cs typeface="Arial" panose="020B0604020202020204" pitchFamily="34" charset="0"/>
                        </a:rPr>
                        <a:t> avril 2023</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6 %</a:t>
                      </a:r>
                    </a:p>
                  </a:txBody>
                  <a:tcPr>
                    <a:solidFill>
                      <a:srgbClr val="D8EAF3"/>
                    </a:solidFill>
                  </a:tcPr>
                </a:tc>
                <a:tc>
                  <a:txBody>
                    <a:bodyPr/>
                    <a:lstStyle/>
                    <a:p>
                      <a:endParaRPr lang="fr-CA" sz="2000">
                        <a:solidFill>
                          <a:srgbClr val="0070C0"/>
                        </a:solidFill>
                        <a:latin typeface="Arial" panose="020B0604020202020204" pitchFamily="34" charset="0"/>
                        <a:cs typeface="Arial" panose="020B0604020202020204" pitchFamily="34" charset="0"/>
                      </a:endParaRPr>
                    </a:p>
                  </a:txBody>
                  <a:tcPr>
                    <a:solidFill>
                      <a:srgbClr val="D8EAF3"/>
                    </a:solidFill>
                  </a:tcPr>
                </a:tc>
                <a:extLst>
                  <a:ext uri="{0D108BD9-81ED-4DB2-BD59-A6C34878D82A}">
                    <a16:rowId xmlns="" xmlns:a16="http://schemas.microsoft.com/office/drawing/2014/main" val="724512541"/>
                  </a:ext>
                </a:extLst>
              </a:tr>
              <a:tr h="413456">
                <a:tc>
                  <a:txBody>
                    <a:bodyPr/>
                    <a:lstStyle/>
                    <a:p>
                      <a:r>
                        <a:rPr lang="fr-CA" sz="2000" dirty="0">
                          <a:solidFill>
                            <a:srgbClr val="0070C0"/>
                          </a:solidFill>
                          <a:latin typeface="Arial" panose="020B0604020202020204" pitchFamily="34" charset="0"/>
                          <a:cs typeface="Arial" panose="020B0604020202020204" pitchFamily="34" charset="0"/>
                        </a:rPr>
                        <a:t>1</a:t>
                      </a:r>
                      <a:r>
                        <a:rPr lang="fr-CA" sz="2000" baseline="30000" dirty="0">
                          <a:solidFill>
                            <a:srgbClr val="0070C0"/>
                          </a:solidFill>
                          <a:latin typeface="Arial" panose="020B0604020202020204" pitchFamily="34" charset="0"/>
                          <a:cs typeface="Arial" panose="020B0604020202020204" pitchFamily="34" charset="0"/>
                        </a:rPr>
                        <a:t>er</a:t>
                      </a:r>
                      <a:r>
                        <a:rPr lang="fr-CA" sz="2000" dirty="0">
                          <a:solidFill>
                            <a:srgbClr val="0070C0"/>
                          </a:solidFill>
                          <a:latin typeface="Arial" panose="020B0604020202020204" pitchFamily="34" charset="0"/>
                          <a:cs typeface="Arial" panose="020B0604020202020204" pitchFamily="34" charset="0"/>
                        </a:rPr>
                        <a:t> avril 2024 </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2,8 %</a:t>
                      </a:r>
                    </a:p>
                  </a:txBody>
                  <a:tcPr>
                    <a:solidFill>
                      <a:srgbClr val="ECF5F9"/>
                    </a:solidFill>
                  </a:tcPr>
                </a:tc>
                <a:tc>
                  <a:txBody>
                    <a:bodyPr/>
                    <a:lstStyle/>
                    <a:p>
                      <a:endParaRPr lang="fr-CA" sz="2000">
                        <a:solidFill>
                          <a:srgbClr val="0070C0"/>
                        </a:solidFill>
                        <a:latin typeface="Arial" panose="020B0604020202020204" pitchFamily="34" charset="0"/>
                        <a:cs typeface="Arial" panose="020B0604020202020204" pitchFamily="34" charset="0"/>
                      </a:endParaRPr>
                    </a:p>
                  </a:txBody>
                  <a:tcPr>
                    <a:solidFill>
                      <a:srgbClr val="ECF5F9"/>
                    </a:solidFill>
                  </a:tcPr>
                </a:tc>
                <a:extLst>
                  <a:ext uri="{0D108BD9-81ED-4DB2-BD59-A6C34878D82A}">
                    <a16:rowId xmlns="" xmlns:a16="http://schemas.microsoft.com/office/drawing/2014/main" val="190486604"/>
                  </a:ext>
                </a:extLst>
              </a:tr>
              <a:tr h="413456">
                <a:tc>
                  <a:txBody>
                    <a:bodyPr/>
                    <a:lstStyle/>
                    <a:p>
                      <a:r>
                        <a:rPr lang="fr-CA" sz="2000">
                          <a:solidFill>
                            <a:srgbClr val="0070C0"/>
                          </a:solidFill>
                          <a:latin typeface="Arial" panose="020B0604020202020204" pitchFamily="34" charset="0"/>
                          <a:cs typeface="Arial" panose="020B0604020202020204" pitchFamily="34" charset="0"/>
                        </a:rPr>
                        <a:t>1</a:t>
                      </a:r>
                      <a:r>
                        <a:rPr lang="fr-CA" sz="2000" baseline="30000">
                          <a:solidFill>
                            <a:srgbClr val="0070C0"/>
                          </a:solidFill>
                          <a:latin typeface="Arial" panose="020B0604020202020204" pitchFamily="34" charset="0"/>
                          <a:cs typeface="Arial" panose="020B0604020202020204" pitchFamily="34" charset="0"/>
                        </a:rPr>
                        <a:t>er</a:t>
                      </a:r>
                      <a:r>
                        <a:rPr lang="fr-CA" sz="2000">
                          <a:solidFill>
                            <a:srgbClr val="0070C0"/>
                          </a:solidFill>
                          <a:latin typeface="Arial" panose="020B0604020202020204" pitchFamily="34" charset="0"/>
                          <a:cs typeface="Arial" panose="020B0604020202020204" pitchFamily="34" charset="0"/>
                        </a:rPr>
                        <a:t> avril 2025</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2,6 %</a:t>
                      </a:r>
                    </a:p>
                  </a:txBody>
                  <a:tcPr>
                    <a:solidFill>
                      <a:srgbClr val="D8EAF3"/>
                    </a:solidFill>
                  </a:tcPr>
                </a:tc>
                <a:tc>
                  <a:txBody>
                    <a:bodyPr/>
                    <a:lstStyle/>
                    <a:p>
                      <a:r>
                        <a:rPr lang="fr-CA" sz="2000">
                          <a:solidFill>
                            <a:srgbClr val="0070C0"/>
                          </a:solidFill>
                          <a:latin typeface="Arial" panose="020B0604020202020204" pitchFamily="34" charset="0"/>
                          <a:cs typeface="Arial" panose="020B0604020202020204" pitchFamily="34" charset="0"/>
                        </a:rPr>
                        <a:t>Jusqu’à 1 % max de plus en protection du pouvoir d’achat au 31 mars 2026 si l’inflation est supérieure à 2,6 %</a:t>
                      </a:r>
                    </a:p>
                  </a:txBody>
                  <a:tcPr>
                    <a:solidFill>
                      <a:srgbClr val="D8EAF3"/>
                    </a:solidFill>
                  </a:tcPr>
                </a:tc>
                <a:extLst>
                  <a:ext uri="{0D108BD9-81ED-4DB2-BD59-A6C34878D82A}">
                    <a16:rowId xmlns="" xmlns:a16="http://schemas.microsoft.com/office/drawing/2014/main" val="2518097257"/>
                  </a:ext>
                </a:extLst>
              </a:tr>
              <a:tr h="413456">
                <a:tc>
                  <a:txBody>
                    <a:bodyPr/>
                    <a:lstStyle/>
                    <a:p>
                      <a:r>
                        <a:rPr lang="fr-CA" sz="2000">
                          <a:solidFill>
                            <a:srgbClr val="0070C0"/>
                          </a:solidFill>
                          <a:latin typeface="Arial" panose="020B0604020202020204" pitchFamily="34" charset="0"/>
                          <a:cs typeface="Arial" panose="020B0604020202020204" pitchFamily="34" charset="0"/>
                        </a:rPr>
                        <a:t>1</a:t>
                      </a:r>
                      <a:r>
                        <a:rPr lang="fr-CA" sz="2000" baseline="30000">
                          <a:solidFill>
                            <a:srgbClr val="0070C0"/>
                          </a:solidFill>
                          <a:latin typeface="Arial" panose="020B0604020202020204" pitchFamily="34" charset="0"/>
                          <a:cs typeface="Arial" panose="020B0604020202020204" pitchFamily="34" charset="0"/>
                        </a:rPr>
                        <a:t>er</a:t>
                      </a:r>
                      <a:r>
                        <a:rPr lang="fr-CA" sz="2000">
                          <a:solidFill>
                            <a:srgbClr val="0070C0"/>
                          </a:solidFill>
                          <a:latin typeface="Arial" panose="020B0604020202020204" pitchFamily="34" charset="0"/>
                          <a:cs typeface="Arial" panose="020B0604020202020204" pitchFamily="34" charset="0"/>
                        </a:rPr>
                        <a:t> avril 2026</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2,5 %</a:t>
                      </a:r>
                    </a:p>
                  </a:txBody>
                  <a:tcPr>
                    <a:solidFill>
                      <a:srgbClr val="ECF5F9"/>
                    </a:solidFill>
                  </a:tcPr>
                </a:tc>
                <a:tc>
                  <a:txBody>
                    <a:bodyPr/>
                    <a:lstStyle/>
                    <a:p>
                      <a:r>
                        <a:rPr lang="fr-CA" sz="2000">
                          <a:solidFill>
                            <a:srgbClr val="0070C0"/>
                          </a:solidFill>
                          <a:latin typeface="Arial" panose="020B0604020202020204" pitchFamily="34" charset="0"/>
                          <a:cs typeface="Arial" panose="020B0604020202020204" pitchFamily="34" charset="0"/>
                        </a:rPr>
                        <a:t>d’achat au 31 mars 2027 si l’inflation est supérieure à 2,5 %</a:t>
                      </a:r>
                    </a:p>
                  </a:txBody>
                  <a:tcPr>
                    <a:solidFill>
                      <a:srgbClr val="ECF5F9"/>
                    </a:solidFill>
                  </a:tcPr>
                </a:tc>
                <a:extLst>
                  <a:ext uri="{0D108BD9-81ED-4DB2-BD59-A6C34878D82A}">
                    <a16:rowId xmlns="" xmlns:a16="http://schemas.microsoft.com/office/drawing/2014/main" val="3125045480"/>
                  </a:ext>
                </a:extLst>
              </a:tr>
              <a:tr h="0">
                <a:tc>
                  <a:txBody>
                    <a:bodyPr/>
                    <a:lstStyle/>
                    <a:p>
                      <a:r>
                        <a:rPr lang="fr-CA" sz="2000">
                          <a:solidFill>
                            <a:srgbClr val="0070C0"/>
                          </a:solidFill>
                          <a:latin typeface="Arial" panose="020B0604020202020204" pitchFamily="34" charset="0"/>
                          <a:cs typeface="Arial" panose="020B0604020202020204" pitchFamily="34" charset="0"/>
                        </a:rPr>
                        <a:t>1</a:t>
                      </a:r>
                      <a:r>
                        <a:rPr lang="fr-CA" sz="2000" baseline="30000">
                          <a:solidFill>
                            <a:srgbClr val="0070C0"/>
                          </a:solidFill>
                          <a:latin typeface="Arial" panose="020B0604020202020204" pitchFamily="34" charset="0"/>
                          <a:cs typeface="Arial" panose="020B0604020202020204" pitchFamily="34" charset="0"/>
                        </a:rPr>
                        <a:t>er</a:t>
                      </a:r>
                      <a:r>
                        <a:rPr lang="fr-CA" sz="2000">
                          <a:solidFill>
                            <a:srgbClr val="0070C0"/>
                          </a:solidFill>
                          <a:latin typeface="Arial" panose="020B0604020202020204" pitchFamily="34" charset="0"/>
                          <a:cs typeface="Arial" panose="020B0604020202020204" pitchFamily="34" charset="0"/>
                        </a:rPr>
                        <a:t> avril 2027</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3,5 %</a:t>
                      </a:r>
                    </a:p>
                  </a:txBody>
                  <a:tcPr>
                    <a:solidFill>
                      <a:srgbClr val="D8EAF3"/>
                    </a:solidFill>
                  </a:tcPr>
                </a:tc>
                <a:tc>
                  <a:txBody>
                    <a:bodyPr/>
                    <a:lstStyle/>
                    <a:p>
                      <a:r>
                        <a:rPr lang="fr-CA" sz="2000">
                          <a:solidFill>
                            <a:srgbClr val="0070C0"/>
                          </a:solidFill>
                          <a:latin typeface="Arial" panose="020B0604020202020204" pitchFamily="34" charset="0"/>
                          <a:cs typeface="Arial" panose="020B0604020202020204" pitchFamily="34" charset="0"/>
                        </a:rPr>
                        <a:t>Jusqu’à 1 % max de plus en protection du pouvoir d’achat au 31 mars 2028 si l’inflation est supérieure à 3,5 %</a:t>
                      </a:r>
                    </a:p>
                  </a:txBody>
                  <a:tcPr>
                    <a:solidFill>
                      <a:srgbClr val="D8EAF3"/>
                    </a:solidFill>
                  </a:tcPr>
                </a:tc>
                <a:extLst>
                  <a:ext uri="{0D108BD9-81ED-4DB2-BD59-A6C34878D82A}">
                    <a16:rowId xmlns="" xmlns:a16="http://schemas.microsoft.com/office/drawing/2014/main" val="2569209453"/>
                  </a:ext>
                </a:extLst>
              </a:tr>
              <a:tr h="0">
                <a:tc>
                  <a:txBody>
                    <a:bodyPr/>
                    <a:lstStyle/>
                    <a:p>
                      <a:r>
                        <a:rPr lang="fr-CA" sz="2000">
                          <a:solidFill>
                            <a:srgbClr val="0070C0"/>
                          </a:solidFill>
                          <a:latin typeface="Arial" panose="020B0604020202020204" pitchFamily="34" charset="0"/>
                          <a:cs typeface="Arial" panose="020B0604020202020204" pitchFamily="34" charset="0"/>
                        </a:rPr>
                        <a:t>Total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17,4 %</a:t>
                      </a:r>
                    </a:p>
                  </a:txBody>
                  <a:tcPr>
                    <a:solidFill>
                      <a:srgbClr val="D8EAF3"/>
                    </a:solidFill>
                  </a:tcPr>
                </a:tc>
                <a:tc>
                  <a:txBody>
                    <a:bodyPr/>
                    <a:lstStyle/>
                    <a:p>
                      <a:endParaRPr lang="fr-CA" sz="2000" dirty="0">
                        <a:solidFill>
                          <a:srgbClr val="0070C0"/>
                        </a:solidFill>
                        <a:latin typeface="Arial" panose="020B0604020202020204" pitchFamily="34" charset="0"/>
                        <a:cs typeface="Arial" panose="020B0604020202020204" pitchFamily="34" charset="0"/>
                      </a:endParaRPr>
                    </a:p>
                  </a:txBody>
                  <a:tcPr>
                    <a:solidFill>
                      <a:srgbClr val="D8EAF3"/>
                    </a:solidFill>
                  </a:tcPr>
                </a:tc>
                <a:extLst>
                  <a:ext uri="{0D108BD9-81ED-4DB2-BD59-A6C34878D82A}">
                    <a16:rowId xmlns="" xmlns:a16="http://schemas.microsoft.com/office/drawing/2014/main" val="4205302233"/>
                  </a:ext>
                </a:extLst>
              </a:tr>
            </a:tbl>
          </a:graphicData>
        </a:graphic>
      </p:graphicFrame>
      <p:pic>
        <p:nvPicPr>
          <p:cNvPr id="5" name="Image 4" descr="C:\Users\michstep\AppData\Local\Microsoft\Windows\INetCache\Content.Word\logo.png"/>
          <p:cNvPicPr/>
          <p:nvPr/>
        </p:nvPicPr>
        <p:blipFill rotWithShape="1">
          <a:blip r:embed="rId6">
            <a:extLst>
              <a:ext uri="{28A0092B-C50C-407E-A947-70E740481C1C}">
                <a14:useLocalDpi xmlns:a14="http://schemas.microsoft.com/office/drawing/2010/main" val="0"/>
              </a:ext>
            </a:extLst>
          </a:blip>
          <a:srcRect t="19231"/>
          <a:stretch/>
        </p:blipFill>
        <p:spPr bwMode="auto">
          <a:xfrm>
            <a:off x="7649807" y="6178772"/>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a:t>
            </a:fld>
            <a:endParaRPr lang="fr-CA"/>
          </a:p>
        </p:txBody>
      </p:sp>
    </p:spTree>
    <p:extLst>
      <p:ext uri="{BB962C8B-B14F-4D97-AF65-F5344CB8AC3E}">
        <p14:creationId xmlns:p14="http://schemas.microsoft.com/office/powerpoint/2010/main" val="999833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Aménagement du temps de travail</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Les ATT peuvent être convenus entre la salariée et l’Employeur (base individuelle)</a:t>
            </a:r>
          </a:p>
          <a:p>
            <a:pPr marL="1184275" lvl="2" indent="-457200">
              <a:spcAft>
                <a:spcPts val="1800"/>
              </a:spcAft>
              <a:buFont typeface="Arial" panose="020B0604020202020204" pitchFamily="34" charset="0"/>
              <a:buChar char="–"/>
              <a:tabLst>
                <a:tab pos="541338" algn="l"/>
                <a:tab pos="723900" algn="l"/>
              </a:tabLst>
              <a:defRPr/>
            </a:pPr>
            <a:r>
              <a:rPr lang="fr-CA"/>
              <a:t>Un horaire atypique pourrait comporter un nombre d’heures supérieur à la journée régulière de travail</a:t>
            </a:r>
            <a:endParaRPr lang="fr-CA">
              <a:latin typeface="Arial" panose="020B0604020202020204" pitchFamily="34" charset="0"/>
              <a:cs typeface="Arial" panose="020B0604020202020204" pitchFamily="34" charset="0"/>
            </a:endParaRPr>
          </a:p>
          <a:p>
            <a:pPr marL="727075" lvl="1" indent="-457200">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Possibilité de convenir d’ententes collectives et maintien des ententes existantes pour l’horaire de 4 jours</a:t>
            </a:r>
          </a:p>
          <a:p>
            <a:pPr marL="0" indent="0">
              <a:buNone/>
            </a:pP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30</a:t>
            </a:fld>
            <a:endParaRPr lang="fr-CA"/>
          </a:p>
        </p:txBody>
      </p:sp>
    </p:spTree>
    <p:extLst>
      <p:ext uri="{BB962C8B-B14F-4D97-AF65-F5344CB8AC3E}">
        <p14:creationId xmlns:p14="http://schemas.microsoft.com/office/powerpoint/2010/main" val="2941370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Horaire comprimé de fin de semaine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Lettre d’entente relative à la création d’un horaire comprimé de fin de semaine</a:t>
            </a:r>
          </a:p>
          <a:p>
            <a:pPr marL="1082675" lvl="2" indent="-271145">
              <a:spcAft>
                <a:spcPts val="600"/>
              </a:spcAft>
              <a:tabLst>
                <a:tab pos="541338" algn="l"/>
                <a:tab pos="723900" algn="l"/>
              </a:tabLst>
              <a:defRPr/>
            </a:pPr>
            <a:r>
              <a:rPr lang="fr-CA">
                <a:latin typeface="Arial"/>
                <a:cs typeface="Arial"/>
              </a:rPr>
              <a:t>Dans les centres d’activités 24/7</a:t>
            </a:r>
          </a:p>
          <a:p>
            <a:pPr marL="1082675" lvl="2" indent="-271145">
              <a:spcAft>
                <a:spcPts val="600"/>
              </a:spcAft>
              <a:tabLst>
                <a:tab pos="541338" algn="l"/>
                <a:tab pos="723900" algn="l"/>
              </a:tabLst>
              <a:defRPr/>
            </a:pPr>
            <a:r>
              <a:rPr lang="fr-CA">
                <a:latin typeface="Arial"/>
                <a:cs typeface="Arial"/>
              </a:rPr>
              <a:t>La salariée doit travailler 5 quarts de 12 heures exclusivement de fin de semaine</a:t>
            </a:r>
          </a:p>
          <a:p>
            <a:pPr marL="1082675" lvl="2" indent="-271145">
              <a:spcAft>
                <a:spcPts val="600"/>
              </a:spcAft>
              <a:tabLst>
                <a:tab pos="541338" algn="l"/>
                <a:tab pos="723900" algn="l"/>
              </a:tabLst>
              <a:defRPr/>
            </a:pPr>
            <a:r>
              <a:rPr lang="fr-CA">
                <a:latin typeface="Arial"/>
                <a:cs typeface="Arial"/>
              </a:rPr>
              <a:t>Quart de rotation ou quart stable de nuit</a:t>
            </a:r>
            <a:endParaRPr lang="fr-CA">
              <a:latin typeface="Arial" panose="020B0604020202020204" pitchFamily="34" charset="0"/>
              <a:cs typeface="Arial" panose="020B0604020202020204" pitchFamily="34" charset="0"/>
            </a:endParaRPr>
          </a:p>
          <a:p>
            <a:pPr marL="1082675" lvl="2" indent="-271145">
              <a:spcAft>
                <a:spcPts val="600"/>
              </a:spcAft>
              <a:tabLst>
                <a:tab pos="541338" algn="l"/>
                <a:tab pos="723900" algn="l"/>
              </a:tabLst>
              <a:defRPr/>
            </a:pPr>
            <a:r>
              <a:rPr lang="fr-CA">
                <a:latin typeface="Arial"/>
                <a:cs typeface="Arial"/>
              </a:rPr>
              <a:t>Inclut une prime bonifiée de 16 % pour les heures effectuées de fin de semaine</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31</a:t>
            </a:fld>
            <a:endParaRPr lang="fr-CA"/>
          </a:p>
        </p:txBody>
      </p:sp>
    </p:spTree>
    <p:extLst>
      <p:ext uri="{BB962C8B-B14F-4D97-AF65-F5344CB8AC3E}">
        <p14:creationId xmlns:p14="http://schemas.microsoft.com/office/powerpoint/2010/main" val="1773044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199" y="365125"/>
            <a:ext cx="11220451" cy="1325563"/>
          </a:xfrm>
        </p:spPr>
        <p:txBody>
          <a:bodyPr/>
          <a:lstStyle/>
          <a:p>
            <a:r>
              <a:rPr lang="fr-CA"/>
              <a:t>Congé de maladie pour motifs personnels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2031999"/>
            <a:ext cx="11125200" cy="4144963"/>
          </a:xfrm>
        </p:spPr>
        <p:txBody>
          <a:bodyPr vert="horz" lIns="91440" tIns="45720" rIns="91440" bIns="45720" rtlCol="0" anchor="t">
            <a:normAutofit/>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Augmenter à 6 le nombre de jours de congé de maladie pour motifs personnels</a:t>
            </a:r>
          </a:p>
          <a:p>
            <a:pPr marL="1082675" lvl="2" indent="-271145">
              <a:spcAft>
                <a:spcPts val="600"/>
              </a:spcAft>
              <a:tabLst>
                <a:tab pos="541338" algn="l"/>
                <a:tab pos="723900" algn="l"/>
              </a:tabLst>
              <a:defRPr/>
            </a:pPr>
            <a:r>
              <a:rPr lang="fr-CA">
                <a:latin typeface="Arial"/>
                <a:cs typeface="Arial"/>
              </a:rPr>
              <a:t>Conditionnellement à un avis préalable de 24 h à l’Employeur</a:t>
            </a:r>
          </a:p>
          <a:p>
            <a:pPr marL="1082675" lvl="2" indent="-271145">
              <a:spcAft>
                <a:spcPts val="600"/>
              </a:spcAft>
              <a:tabLst>
                <a:tab pos="541338" algn="l"/>
                <a:tab pos="723900" algn="l"/>
              </a:tabLst>
              <a:defRPr/>
            </a:pPr>
            <a:r>
              <a:rPr lang="fr-CA">
                <a:latin typeface="Arial"/>
                <a:cs typeface="Arial"/>
              </a:rPr>
              <a:t>Le nombre de jours de congé de maladie reste à 9,6 par année</a:t>
            </a: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32</a:t>
            </a:fld>
            <a:endParaRPr lang="fr-CA"/>
          </a:p>
        </p:txBody>
      </p:sp>
    </p:spTree>
    <p:extLst>
      <p:ext uri="{BB962C8B-B14F-4D97-AF65-F5344CB8AC3E}">
        <p14:creationId xmlns:p14="http://schemas.microsoft.com/office/powerpoint/2010/main" val="3901722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Congé à traitement différé pour études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825625"/>
            <a:ext cx="10991850"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Une salariée aux études à temps complet pourra : </a:t>
            </a:r>
          </a:p>
          <a:p>
            <a:pPr marL="1082676" lvl="2" indent="-271463">
              <a:tabLst>
                <a:tab pos="541338" algn="l"/>
                <a:tab pos="723900" algn="l"/>
              </a:tabLst>
              <a:defRPr/>
            </a:pPr>
            <a:r>
              <a:rPr lang="fr-CA">
                <a:latin typeface="Arial" panose="020B0604020202020204" pitchFamily="34" charset="0"/>
                <a:cs typeface="Arial" panose="020B0604020202020204" pitchFamily="34" charset="0"/>
              </a:rPr>
              <a:t>Bénéficier d’un congé à traitement différé d’une durée de 3, 4 ou 5 mois dans le but de poursuivre des études à temps complet dans un établissement d’enseignement</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33</a:t>
            </a:fld>
            <a:endParaRPr lang="fr-CA"/>
          </a:p>
        </p:txBody>
      </p:sp>
    </p:spTree>
    <p:extLst>
      <p:ext uri="{BB962C8B-B14F-4D97-AF65-F5344CB8AC3E}">
        <p14:creationId xmlns:p14="http://schemas.microsoft.com/office/powerpoint/2010/main" val="421136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Forum visant la santé globale des salariées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p:txBody>
          <a:bodyPr/>
          <a:lstStyle/>
          <a:p>
            <a:pPr marL="720725" indent="-452438"/>
            <a:r>
              <a:rPr lang="fr-CA" sz="3200">
                <a:latin typeface="Arial" panose="020B0604020202020204" pitchFamily="34" charset="0"/>
                <a:cs typeface="Arial" panose="020B0604020202020204" pitchFamily="34" charset="0"/>
              </a:rPr>
              <a:t>Les sommes prévues et non dépensées à la lettre d’entente n</a:t>
            </a:r>
            <a:r>
              <a:rPr lang="fr-CA" sz="3200" baseline="30000">
                <a:latin typeface="Arial" panose="020B0604020202020204" pitchFamily="34" charset="0"/>
                <a:cs typeface="Arial" panose="020B0604020202020204" pitchFamily="34" charset="0"/>
              </a:rPr>
              <a:t>o</a:t>
            </a:r>
            <a:r>
              <a:rPr lang="fr-CA" sz="3200">
                <a:latin typeface="Arial" panose="020B0604020202020204" pitchFamily="34" charset="0"/>
                <a:cs typeface="Arial" panose="020B0604020202020204" pitchFamily="34" charset="0"/>
              </a:rPr>
              <a:t> 21 – relative au forum visant la santé globale des salariées – sont prolongées jusqu’à épuisement du budget</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69427"/>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34</a:t>
            </a:fld>
            <a:endParaRPr lang="fr-CA"/>
          </a:p>
        </p:txBody>
      </p:sp>
    </p:spTree>
    <p:extLst>
      <p:ext uri="{BB962C8B-B14F-4D97-AF65-F5344CB8AC3E}">
        <p14:creationId xmlns:p14="http://schemas.microsoft.com/office/powerpoint/2010/main" val="1852897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Libérations syndicales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p:txBody>
          <a:bodyPr/>
          <a:lstStyle/>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Maintien des banques de libérations syndicales dans le contexte de la création de Santé Québec </a:t>
            </a: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Ajustement des termes « CISSS », « CIUSSS » et </a:t>
            </a:r>
            <a:br>
              <a:rPr lang="fr-CA">
                <a:latin typeface="Arial"/>
                <a:cs typeface="Arial"/>
              </a:rPr>
            </a:br>
            <a:r>
              <a:rPr lang="fr-CA">
                <a:latin typeface="Arial"/>
                <a:cs typeface="Arial"/>
              </a:rPr>
              <a:t>« établissement non fusionné » afin de refléter ceux utilisés pour identifier les établissements à la suite de la création de Santé Québec </a:t>
            </a:r>
            <a:endParaRPr lang="fr-CA">
              <a:latin typeface="Arial" panose="020B0604020202020204" pitchFamily="34" charset="0"/>
              <a:cs typeface="Arial" panose="020B0604020202020204" pitchFamily="34" charset="0"/>
            </a:endParaRP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69427"/>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35</a:t>
            </a:fld>
            <a:endParaRPr lang="fr-CA"/>
          </a:p>
        </p:txBody>
      </p:sp>
    </p:spTree>
    <p:extLst>
      <p:ext uri="{BB962C8B-B14F-4D97-AF65-F5344CB8AC3E}">
        <p14:creationId xmlns:p14="http://schemas.microsoft.com/office/powerpoint/2010/main" val="4131552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450200"/>
            <a:ext cx="10515600" cy="1325563"/>
          </a:xfrm>
        </p:spPr>
        <p:txBody>
          <a:bodyPr>
            <a:normAutofit fontScale="90000"/>
          </a:bodyPr>
          <a:lstStyle/>
          <a:p>
            <a:r>
              <a:rPr lang="fr-CA">
                <a:latin typeface="Arial"/>
                <a:cs typeface="Arial"/>
              </a:rPr>
              <a:t>Grand Nord – Nunavik et Terres-Cries-de-la-Baie-James (régions </a:t>
            </a:r>
            <a:r>
              <a:rPr lang="fr-CA" err="1">
                <a:latin typeface="Arial"/>
                <a:cs typeface="Arial"/>
              </a:rPr>
              <a:t>sociosanitaires</a:t>
            </a:r>
            <a:r>
              <a:rPr lang="fr-CA">
                <a:latin typeface="Arial"/>
                <a:cs typeface="Arial"/>
              </a:rPr>
              <a:t> 17 et 18)</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2259734"/>
            <a:ext cx="10515600" cy="3485284"/>
          </a:xfrm>
        </p:spPr>
        <p:txBody>
          <a:bodyPr>
            <a:normAutofit lnSpcReduction="10000"/>
          </a:bodyPr>
          <a:lstStyle/>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Entente intervenue en juin 2023</a:t>
            </a:r>
            <a:endParaRPr lang="fr-CA" strike="sngStrike">
              <a:latin typeface="Arial" panose="020B0604020202020204" pitchFamily="34" charset="0"/>
              <a:cs typeface="Arial" panose="020B0604020202020204" pitchFamily="34" charset="0"/>
            </a:endParaRPr>
          </a:p>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Obtention de congés sans solde nordiques</a:t>
            </a:r>
          </a:p>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Augmentation du nombre de sorties </a:t>
            </a:r>
            <a:endParaRPr lang="fr-CA">
              <a:latin typeface="Arial" panose="020B0604020202020204" pitchFamily="34" charset="0"/>
              <a:cs typeface="Arial" panose="020B0604020202020204" pitchFamily="34" charset="0"/>
            </a:endParaRP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Bonification de l’entente de 1999</a:t>
            </a:r>
          </a:p>
          <a:p>
            <a:pPr marL="1082675" lvl="2" indent="-271145">
              <a:tabLst>
                <a:tab pos="541338" algn="l"/>
                <a:tab pos="723900" algn="l"/>
              </a:tabLst>
              <a:defRPr/>
            </a:pPr>
            <a:r>
              <a:rPr lang="fr-CA">
                <a:latin typeface="Arial"/>
                <a:cs typeface="Arial"/>
              </a:rPr>
              <a:t>Les montants seront dorénavant de 20 447 $, 21 908 $ et 24 829 $</a:t>
            </a: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36</a:t>
            </a:fld>
            <a:endParaRPr lang="fr-CA"/>
          </a:p>
        </p:txBody>
      </p:sp>
    </p:spTree>
    <p:extLst>
      <p:ext uri="{BB962C8B-B14F-4D97-AF65-F5344CB8AC3E}">
        <p14:creationId xmlns:p14="http://schemas.microsoft.com/office/powerpoint/2010/main" val="364552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Entente pour certaines régions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825625"/>
            <a:ext cx="11163300"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Abitibi-Témiscamingue</a:t>
            </a:r>
          </a:p>
          <a:p>
            <a:pPr marL="1082676" lvl="2" indent="-271463">
              <a:spcAft>
                <a:spcPts val="1800"/>
              </a:spcAft>
              <a:tabLst>
                <a:tab pos="541338" algn="l"/>
                <a:tab pos="723900" algn="l"/>
              </a:tabLst>
              <a:defRPr/>
            </a:pPr>
            <a:r>
              <a:rPr lang="fr-CA">
                <a:latin typeface="Arial" panose="020B0604020202020204" pitchFamily="34" charset="0"/>
                <a:cs typeface="Arial" panose="020B0604020202020204" pitchFamily="34" charset="0"/>
              </a:rPr>
              <a:t>Nouveau budget annuel de 3 M$/année pour la durée de la convention collective</a:t>
            </a:r>
          </a:p>
          <a:p>
            <a:pPr marL="727075" lvl="1" indent="-457200">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Statut particulier de la région de l’Outaouais </a:t>
            </a:r>
          </a:p>
          <a:p>
            <a:pPr marL="1082676" lvl="2" indent="-271463">
              <a:spcAft>
                <a:spcPts val="600"/>
              </a:spcAft>
              <a:tabLst>
                <a:tab pos="541338" algn="l"/>
                <a:tab pos="723900" algn="l"/>
              </a:tabLst>
              <a:defRPr/>
            </a:pPr>
            <a:r>
              <a:rPr lang="fr-CA">
                <a:latin typeface="Arial" panose="020B0604020202020204" pitchFamily="34" charset="0"/>
                <a:cs typeface="Arial" panose="020B0604020202020204" pitchFamily="34" charset="0"/>
              </a:rPr>
              <a:t>Reconduction et bonification de l’entente actuelle de 1 M$/année pour la durée de la convention collective </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15639"/>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37</a:t>
            </a:fld>
            <a:endParaRPr lang="fr-CA"/>
          </a:p>
        </p:txBody>
      </p:sp>
    </p:spTree>
    <p:extLst>
      <p:ext uri="{BB962C8B-B14F-4D97-AF65-F5344CB8AC3E}">
        <p14:creationId xmlns:p14="http://schemas.microsoft.com/office/powerpoint/2010/main" val="412427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Priorisation du temps supplémentaire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p:txBody>
          <a:bodyPr/>
          <a:lstStyle/>
          <a:p>
            <a:pPr marL="720725" indent="-452438"/>
            <a:r>
              <a:rPr lang="fr-CA" sz="3200">
                <a:latin typeface="Arial" panose="020B0604020202020204" pitchFamily="34" charset="0"/>
                <a:cs typeface="Arial" panose="020B0604020202020204" pitchFamily="34" charset="0"/>
              </a:rPr>
              <a:t>L’Employeur offre en priorité et à tour de rôle le temps supplémentaire aux salariées à TC et à celles à TP qui respectent leurs disponibilités émises à TC</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38</a:t>
            </a:fld>
            <a:endParaRPr lang="fr-CA"/>
          </a:p>
        </p:txBody>
      </p:sp>
    </p:spTree>
    <p:extLst>
      <p:ext uri="{BB962C8B-B14F-4D97-AF65-F5344CB8AC3E}">
        <p14:creationId xmlns:p14="http://schemas.microsoft.com/office/powerpoint/2010/main" val="1941005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281565"/>
            <a:ext cx="10515600" cy="1325563"/>
          </a:xfrm>
        </p:spPr>
        <p:txBody>
          <a:bodyPr/>
          <a:lstStyle/>
          <a:p>
            <a:r>
              <a:rPr lang="fr-CA"/>
              <a:t>Temps supplémentaire - à taux double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607128"/>
            <a:ext cx="10953750" cy="4569836"/>
          </a:xfrm>
        </p:spPr>
        <p:txBody>
          <a:bodyPr>
            <a:normAutofit/>
          </a:bodyPr>
          <a:lstStyle/>
          <a:p>
            <a:pPr marL="727075" lvl="1" indent="-457200">
              <a:buFont typeface="Wingdings" panose="05000000000000000000" pitchFamily="2" charset="2"/>
              <a:buChar char="§"/>
              <a:tabLst>
                <a:tab pos="541338" algn="l"/>
                <a:tab pos="723900" algn="l"/>
              </a:tabLst>
              <a:defRPr/>
            </a:pPr>
            <a:r>
              <a:rPr lang="fr-CA">
                <a:latin typeface="Arial"/>
                <a:cs typeface="Arial"/>
              </a:rPr>
              <a:t>Augmentation du taux de rémunération à 200 % pour le TS effectué : </a:t>
            </a:r>
            <a:endParaRPr lang="fr-CA">
              <a:latin typeface="Arial" panose="020B0604020202020204" pitchFamily="34" charset="0"/>
              <a:cs typeface="Arial" panose="020B0604020202020204" pitchFamily="34" charset="0"/>
            </a:endParaRPr>
          </a:p>
          <a:p>
            <a:pPr marL="1082675" lvl="2" indent="-271145">
              <a:spcAft>
                <a:spcPts val="600"/>
              </a:spcAft>
              <a:tabLst>
                <a:tab pos="541338" algn="l"/>
                <a:tab pos="723900" algn="l"/>
              </a:tabLst>
              <a:defRPr/>
            </a:pPr>
            <a:r>
              <a:rPr lang="fr-CA">
                <a:latin typeface="Arial"/>
                <a:cs typeface="Arial"/>
              </a:rPr>
              <a:t>Durant la fin de semaine</a:t>
            </a:r>
          </a:p>
          <a:p>
            <a:pPr marL="1082675" lvl="2" indent="-271145">
              <a:spcAft>
                <a:spcPts val="600"/>
              </a:spcAft>
              <a:tabLst>
                <a:tab pos="541338" algn="l"/>
                <a:tab pos="723900" algn="l"/>
              </a:tabLst>
              <a:defRPr/>
            </a:pPr>
            <a:r>
              <a:rPr lang="fr-CA">
                <a:latin typeface="Arial"/>
                <a:cs typeface="Arial"/>
              </a:rPr>
              <a:t>Dans un centre d’activités 24/7</a:t>
            </a:r>
          </a:p>
          <a:p>
            <a:pPr marL="1082675" lvl="2" indent="-271145">
              <a:spcAft>
                <a:spcPts val="600"/>
              </a:spcAft>
              <a:tabLst>
                <a:tab pos="541338" algn="l"/>
                <a:tab pos="723900" algn="l"/>
              </a:tabLst>
              <a:defRPr/>
            </a:pPr>
            <a:r>
              <a:rPr lang="fr-CA">
                <a:latin typeface="Arial"/>
                <a:cs typeface="Arial"/>
              </a:rPr>
              <a:t>Pour un quart complet de travail</a:t>
            </a:r>
          </a:p>
          <a:p>
            <a:pPr marL="1082675" lvl="2" indent="-271145">
              <a:spcAft>
                <a:spcPts val="600"/>
              </a:spcAft>
              <a:tabLst>
                <a:tab pos="541338" algn="l"/>
                <a:tab pos="723900" algn="l"/>
              </a:tabLst>
              <a:defRPr/>
            </a:pPr>
            <a:r>
              <a:rPr lang="fr-CA">
                <a:latin typeface="Arial"/>
                <a:cs typeface="Arial"/>
              </a:rPr>
              <a:t>Après la semaine régulière de travail </a:t>
            </a:r>
            <a:endParaRPr lang="fr-CA">
              <a:latin typeface="Arial" panose="020B0604020202020204" pitchFamily="34" charset="0"/>
              <a:cs typeface="Arial" panose="020B0604020202020204" pitchFamily="34" charset="0"/>
            </a:endParaRPr>
          </a:p>
          <a:p>
            <a:pPr marL="1082675" lvl="2" indent="-271145">
              <a:spcAft>
                <a:spcPts val="600"/>
              </a:spcAft>
              <a:tabLst>
                <a:tab pos="541338" algn="l"/>
                <a:tab pos="723900" algn="l"/>
              </a:tabLst>
              <a:defRPr/>
            </a:pPr>
            <a:r>
              <a:rPr lang="fr-CA">
                <a:latin typeface="Arial"/>
                <a:cs typeface="Arial"/>
              </a:rPr>
              <a:t>Pour une salariée qui a respecté son horaire 7 jours avant et 7 jours après le quart de travail visé (certaines absences ne sont pas pénalisantes)</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39</a:t>
            </a:fld>
            <a:endParaRPr lang="fr-CA"/>
          </a:p>
        </p:txBody>
      </p:sp>
    </p:spTree>
    <p:extLst>
      <p:ext uri="{BB962C8B-B14F-4D97-AF65-F5344CB8AC3E}">
        <p14:creationId xmlns:p14="http://schemas.microsoft.com/office/powerpoint/2010/main" val="125391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dirty="0"/>
              <a:t>Rétroactivité </a:t>
            </a:r>
            <a:r>
              <a:rPr lang="fr-CA" dirty="0" smtClean="0"/>
              <a:t>salariale</a:t>
            </a:r>
            <a:endParaRPr lang="fr-CA" dirty="0"/>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579852"/>
            <a:ext cx="10982325"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dirty="0"/>
              <a:t>Exemples de rétroactivités, si versées le 1</a:t>
            </a:r>
            <a:r>
              <a:rPr lang="fr-CA" baseline="30000" dirty="0"/>
              <a:t>er</a:t>
            </a:r>
            <a:r>
              <a:rPr lang="fr-CA" dirty="0"/>
              <a:t> juillet 2024 </a:t>
            </a:r>
          </a:p>
          <a:p>
            <a:pPr marL="1082676" lvl="2" indent="-271463">
              <a:spcAft>
                <a:spcPts val="600"/>
              </a:spcAft>
              <a:tabLst>
                <a:tab pos="541338" algn="l"/>
                <a:tab pos="723900" algn="l"/>
              </a:tabLst>
              <a:defRPr/>
            </a:pPr>
            <a:r>
              <a:rPr lang="fr-CA" dirty="0"/>
              <a:t>Inhalothérapeute : 6 300 $</a:t>
            </a:r>
          </a:p>
          <a:p>
            <a:pPr marL="1082676" lvl="2" indent="-271463">
              <a:spcAft>
                <a:spcPts val="600"/>
              </a:spcAft>
              <a:tabLst>
                <a:tab pos="541338" algn="l"/>
                <a:tab pos="723900" algn="l"/>
              </a:tabLst>
              <a:defRPr/>
            </a:pPr>
            <a:r>
              <a:rPr lang="fr-CA" dirty="0"/>
              <a:t>Infirmière : 6 600 $</a:t>
            </a:r>
          </a:p>
          <a:p>
            <a:pPr marL="1082676" lvl="2" indent="-271463">
              <a:spcAft>
                <a:spcPts val="600"/>
              </a:spcAft>
              <a:tabLst>
                <a:tab pos="541338" algn="l"/>
                <a:tab pos="723900" algn="l"/>
              </a:tabLst>
              <a:defRPr/>
            </a:pPr>
            <a:r>
              <a:rPr lang="fr-CA" dirty="0"/>
              <a:t>Infirmière auxiliaire 5 200 $</a:t>
            </a:r>
          </a:p>
          <a:p>
            <a:pPr marL="1082676" lvl="2" indent="-271463">
              <a:spcAft>
                <a:spcPts val="600"/>
              </a:spcAft>
              <a:tabLst>
                <a:tab pos="541338" algn="l"/>
                <a:tab pos="723900" algn="l"/>
              </a:tabLst>
              <a:defRPr/>
            </a:pPr>
            <a:r>
              <a:rPr lang="fr-CA" dirty="0"/>
              <a:t>Infirmière clinicienne : 7 700 $</a:t>
            </a:r>
          </a:p>
          <a:p>
            <a:pPr marL="1082676" lvl="2" indent="-271463">
              <a:spcAft>
                <a:spcPts val="600"/>
              </a:spcAft>
              <a:tabLst>
                <a:tab pos="541338" algn="l"/>
                <a:tab pos="723900" algn="l"/>
              </a:tabLst>
              <a:defRPr/>
            </a:pPr>
            <a:r>
              <a:rPr lang="fr-CA" dirty="0"/>
              <a:t>Perfusionniste clinique : 8 000 $</a:t>
            </a:r>
          </a:p>
          <a:p>
            <a:pPr marL="1082676" lvl="2" indent="-271463">
              <a:spcAft>
                <a:spcPts val="600"/>
              </a:spcAft>
              <a:tabLst>
                <a:tab pos="541338" algn="l"/>
                <a:tab pos="723900" algn="l"/>
              </a:tabLst>
              <a:defRPr/>
            </a:pPr>
            <a:r>
              <a:rPr lang="fr-CA" dirty="0"/>
              <a:t>IPS : 10 200 $ </a:t>
            </a:r>
          </a:p>
          <a:p>
            <a:pPr marL="0" indent="0">
              <a:buNone/>
            </a:pPr>
            <a:endParaRPr lang="fr-CA" dirty="0"/>
          </a:p>
        </p:txBody>
      </p:sp>
      <p:pic>
        <p:nvPicPr>
          <p:cNvPr id="5" name="Image 4"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97788" y="6152739"/>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a:t>
            </a:fld>
            <a:endParaRPr lang="fr-CA"/>
          </a:p>
        </p:txBody>
      </p:sp>
    </p:spTree>
    <p:extLst>
      <p:ext uri="{BB962C8B-B14F-4D97-AF65-F5344CB8AC3E}">
        <p14:creationId xmlns:p14="http://schemas.microsoft.com/office/powerpoint/2010/main" val="2665324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Temps supplémentaire - à taux double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930399"/>
            <a:ext cx="10515600" cy="4246563"/>
          </a:xfrm>
        </p:spPr>
        <p:txBody>
          <a:bodyPr>
            <a:normAutofit/>
          </a:bodyPr>
          <a:lstStyle/>
          <a:p>
            <a:pPr marL="720725" indent="-452438"/>
            <a:r>
              <a:rPr lang="fr-CA" sz="3200">
                <a:latin typeface="Arial" panose="020B0604020202020204" pitchFamily="34" charset="0"/>
                <a:cs typeface="Arial" panose="020B0604020202020204" pitchFamily="34" charset="0"/>
              </a:rPr>
              <a:t>À partir de son 16</a:t>
            </a:r>
            <a:r>
              <a:rPr lang="fr-CA" sz="3200" baseline="30000">
                <a:latin typeface="Arial" panose="020B0604020202020204" pitchFamily="34" charset="0"/>
                <a:cs typeface="Arial" panose="020B0604020202020204" pitchFamily="34" charset="0"/>
              </a:rPr>
              <a:t>e</a:t>
            </a:r>
            <a:r>
              <a:rPr lang="fr-CA" sz="3200">
                <a:latin typeface="Arial" panose="020B0604020202020204" pitchFamily="34" charset="0"/>
                <a:cs typeface="Arial" panose="020B0604020202020204" pitchFamily="34" charset="0"/>
              </a:rPr>
              <a:t> quart en TS, la salariée peut demander d’être rémunérée au taux et demi et accumuler 0,5 jour de congé par quart de travail, jusqu’à un maximum de 5 jours par année</a:t>
            </a:r>
            <a:endParaRPr lang="fr-CA" sz="3200"/>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40</a:t>
            </a:fld>
            <a:endParaRPr lang="fr-CA"/>
          </a:p>
        </p:txBody>
      </p:sp>
    </p:spTree>
    <p:extLst>
      <p:ext uri="{BB962C8B-B14F-4D97-AF65-F5344CB8AC3E}">
        <p14:creationId xmlns:p14="http://schemas.microsoft.com/office/powerpoint/2010/main" val="3018923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Temps supplémentaire pour les infirmières cliniciennes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884217"/>
            <a:ext cx="10515600" cy="4292745"/>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Pour toutes les salariées détentrices d’un diplôme universitaire, ajout :</a:t>
            </a:r>
          </a:p>
          <a:p>
            <a:pPr marL="1082676" lvl="2" indent="-271463">
              <a:spcAft>
                <a:spcPts val="600"/>
              </a:spcAft>
              <a:tabLst>
                <a:tab pos="541338" algn="l"/>
                <a:tab pos="723900" algn="l"/>
              </a:tabLst>
              <a:defRPr/>
            </a:pPr>
            <a:r>
              <a:rPr lang="fr-CA">
                <a:latin typeface="Arial" panose="020B0604020202020204" pitchFamily="34" charset="0"/>
                <a:cs typeface="Arial" panose="020B0604020202020204" pitchFamily="34" charset="0"/>
              </a:rPr>
              <a:t>des centres d’activités ouverts 7 </a:t>
            </a:r>
            <a:r>
              <a:rPr lang="fr-CA"/>
              <a:t>jours </a:t>
            </a:r>
            <a:r>
              <a:rPr lang="fr-CA">
                <a:latin typeface="Arial" panose="020B0604020202020204" pitchFamily="34" charset="0"/>
                <a:cs typeface="Arial" panose="020B0604020202020204" pitchFamily="34" charset="0"/>
              </a:rPr>
              <a:t>sur 7 </a:t>
            </a:r>
          </a:p>
          <a:p>
            <a:pPr marL="1082676" lvl="2" indent="-271463">
              <a:spcAft>
                <a:spcPts val="600"/>
              </a:spcAft>
              <a:tabLst>
                <a:tab pos="541338" algn="l"/>
                <a:tab pos="723900" algn="l"/>
              </a:tabLst>
              <a:defRPr/>
            </a:pPr>
            <a:r>
              <a:rPr lang="fr-CA"/>
              <a:t>l</a:t>
            </a:r>
            <a:r>
              <a:rPr lang="fr-CA">
                <a:latin typeface="Arial" panose="020B0604020202020204" pitchFamily="34" charset="0"/>
                <a:cs typeface="Arial" panose="020B0604020202020204" pitchFamily="34" charset="0"/>
              </a:rPr>
              <a:t>es salariées qui reçoivent la prime spécifique de soins critiques (a. 9.06)</a:t>
            </a:r>
          </a:p>
          <a:p>
            <a:pPr marL="1539876" lvl="3" indent="-271463">
              <a:spcAft>
                <a:spcPts val="600"/>
              </a:spcAft>
              <a:tabLst>
                <a:tab pos="541338" algn="l"/>
                <a:tab pos="723900" algn="l"/>
              </a:tabLst>
              <a:defRPr/>
            </a:pPr>
            <a:r>
              <a:rPr lang="fr-CA">
                <a:latin typeface="Arial" panose="020B0604020202020204" pitchFamily="34" charset="0"/>
                <a:cs typeface="Arial" panose="020B0604020202020204" pitchFamily="34" charset="0"/>
              </a:rPr>
              <a:t>Notamment le bloc opératoire (incluant la salle de réveil) et l’</a:t>
            </a:r>
            <a:r>
              <a:rPr lang="fr-CA" err="1">
                <a:latin typeface="Arial" panose="020B0604020202020204" pitchFamily="34" charset="0"/>
                <a:cs typeface="Arial" panose="020B0604020202020204" pitchFamily="34" charset="0"/>
              </a:rPr>
              <a:t>hémodynamie</a:t>
            </a:r>
            <a:r>
              <a:rPr lang="fr-CA">
                <a:latin typeface="Arial" panose="020B0604020202020204" pitchFamily="34" charset="0"/>
                <a:cs typeface="Arial" panose="020B0604020202020204" pitchFamily="34" charset="0"/>
              </a:rPr>
              <a:t> </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41</a:t>
            </a:fld>
            <a:endParaRPr lang="fr-CA"/>
          </a:p>
        </p:txBody>
      </p:sp>
    </p:spTree>
    <p:extLst>
      <p:ext uri="{BB962C8B-B14F-4D97-AF65-F5344CB8AC3E}">
        <p14:creationId xmlns:p14="http://schemas.microsoft.com/office/powerpoint/2010/main" val="1846261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Temps supplémentaire obligatoire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0906125" cy="4351338"/>
          </a:xfrm>
        </p:spPr>
        <p:txBody>
          <a:bodyPr vert="horz" lIns="91440" tIns="45720" rIns="91440" bIns="45720" rtlCol="0" anchor="t">
            <a:normAutofit/>
          </a:bodyPr>
          <a:lstStyle/>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Retrait des griefs sur le TSO et du recours à l’OIT en échange de 7 M$</a:t>
            </a: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Ajout d’un énoncé :</a:t>
            </a:r>
          </a:p>
          <a:p>
            <a:pPr marL="1184275" lvl="2" indent="-457200">
              <a:spcAft>
                <a:spcPts val="600"/>
              </a:spcAft>
              <a:buFont typeface="Arial" panose="020B0604020202020204" pitchFamily="34" charset="0"/>
              <a:buChar char="–"/>
              <a:tabLst>
                <a:tab pos="541338" algn="l"/>
                <a:tab pos="723900" algn="l"/>
              </a:tabLst>
              <a:defRPr/>
            </a:pPr>
            <a:r>
              <a:rPr lang="fr-CA">
                <a:latin typeface="Arial"/>
                <a:cs typeface="Arial"/>
              </a:rPr>
              <a:t>L’Employeur prend les moyens pour éviter de faire appel au temps supplémentaire obligatoire. Le temps supplémentaire obligatoire n’est exigé que dans les situations d’urgence et exceptionnelles qui se présentent</a:t>
            </a:r>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42</a:t>
            </a:fld>
            <a:endParaRPr lang="fr-CA"/>
          </a:p>
        </p:txBody>
      </p:sp>
    </p:spTree>
    <p:extLst>
      <p:ext uri="{BB962C8B-B14F-4D97-AF65-F5344CB8AC3E}">
        <p14:creationId xmlns:p14="http://schemas.microsoft.com/office/powerpoint/2010/main" val="390144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Mesures volontaires pour le rattrapage chirurgical</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825625"/>
            <a:ext cx="11147612" cy="4351338"/>
          </a:xfrm>
        </p:spPr>
        <p:txBody>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Enveloppe de 40 M$ pour la mise en place de mesures incitatives visant à réduire les listes d’attente en chirurgie</a:t>
            </a:r>
          </a:p>
          <a:p>
            <a:pPr marL="1082358" lvl="2" indent="-271145">
              <a:tabLst>
                <a:tab pos="541338" algn="l"/>
                <a:tab pos="723900" algn="l"/>
              </a:tabLst>
              <a:defRPr/>
            </a:pPr>
            <a:r>
              <a:rPr lang="fr-CA">
                <a:latin typeface="Arial"/>
                <a:cs typeface="Arial"/>
              </a:rPr>
              <a:t>Déterminer les mesures</a:t>
            </a:r>
          </a:p>
          <a:p>
            <a:pPr marL="1082358" lvl="2" indent="-271145">
              <a:tabLst>
                <a:tab pos="541338" algn="l"/>
                <a:tab pos="723900" algn="l"/>
              </a:tabLst>
              <a:defRPr/>
            </a:pPr>
            <a:r>
              <a:rPr lang="fr-CA">
                <a:latin typeface="Arial"/>
                <a:cs typeface="Arial"/>
              </a:rPr>
              <a:t>Déterminer les critères d’éligibilité</a:t>
            </a:r>
          </a:p>
          <a:p>
            <a:pPr marL="1082358" lvl="2" indent="-271145">
              <a:tabLst>
                <a:tab pos="541338" algn="l"/>
                <a:tab pos="723900" algn="l"/>
              </a:tabLst>
              <a:defRPr/>
            </a:pPr>
            <a:r>
              <a:rPr lang="fr-CA">
                <a:latin typeface="Arial"/>
                <a:cs typeface="Arial"/>
              </a:rPr>
              <a:t>Déterminer les indicateurs de suivi, notamment le nombre de chirurgies en attente, et un mécanisme de contrôle</a:t>
            </a:r>
          </a:p>
          <a:p>
            <a:pPr marL="1082358" lvl="2" indent="-271145">
              <a:tabLst>
                <a:tab pos="541338" algn="l"/>
                <a:tab pos="723900" algn="l"/>
              </a:tabLst>
              <a:defRPr/>
            </a:pPr>
            <a:r>
              <a:rPr lang="fr-CA">
                <a:latin typeface="Arial"/>
                <a:cs typeface="Arial"/>
              </a:rPr>
              <a:t>Implantation des mesures visée pour octobre 2024 </a:t>
            </a:r>
            <a:endParaRPr lang="fr-CA">
              <a:latin typeface="Arial" panose="020B0604020202020204" pitchFamily="34" charset="0"/>
              <a:cs typeface="Arial" panose="020B0604020202020204" pitchFamily="34" charset="0"/>
            </a:endParaRP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43</a:t>
            </a:fld>
            <a:endParaRPr lang="fr-CA"/>
          </a:p>
        </p:txBody>
      </p:sp>
    </p:spTree>
    <p:extLst>
      <p:ext uri="{BB962C8B-B14F-4D97-AF65-F5344CB8AC3E}">
        <p14:creationId xmlns:p14="http://schemas.microsoft.com/office/powerpoint/2010/main" val="1223504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481012"/>
            <a:ext cx="10515600" cy="1325563"/>
          </a:xfrm>
        </p:spPr>
        <p:txBody>
          <a:bodyPr>
            <a:noAutofit/>
          </a:bodyPr>
          <a:lstStyle/>
          <a:p>
            <a:r>
              <a:rPr lang="fr-CA" sz="3800"/>
              <a:t>Création d’un comité paritaire national sur la prestation sécuritaire et de qualité des soins et des services pour l’équipe soins (ratios)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771524" y="2389044"/>
            <a:ext cx="11031071" cy="3987944"/>
          </a:xfrm>
        </p:spPr>
        <p:txBody>
          <a:bodyPr>
            <a:normAutofit/>
          </a:bodyPr>
          <a:lstStyle/>
          <a:p>
            <a:pPr marL="727075" lvl="1" indent="-457200">
              <a:spcAft>
                <a:spcPts val="18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Engagement sur l’implantation graduelle de ratios sécuritaires professionnelles en soins/patients</a:t>
            </a:r>
          </a:p>
          <a:p>
            <a:pPr marL="727075" lvl="1" indent="-457200">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Plusieurs mandats, dont celui de faire le suivi des données du MSSS sur la planification de main-d’œuvre, de produire un rapport préalable (mars 2026) et un bilan final (septembre 2027)</a:t>
            </a: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69427"/>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44</a:t>
            </a:fld>
            <a:endParaRPr lang="fr-CA"/>
          </a:p>
        </p:txBody>
      </p:sp>
    </p:spTree>
    <p:extLst>
      <p:ext uri="{BB962C8B-B14F-4D97-AF65-F5344CB8AC3E}">
        <p14:creationId xmlns:p14="http://schemas.microsoft.com/office/powerpoint/2010/main" val="2417658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Prime incitative pour périodes critiques</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p:txBody>
          <a:bodyPr vert="horz" lIns="91440" tIns="45720" rIns="91440" bIns="45720" rtlCol="0" anchor="t">
            <a:normAutofit/>
          </a:bodyPr>
          <a:lstStyle/>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Du 15 juin au 15 septembre et du 15 décembre au 15 janvier de chaque année : </a:t>
            </a:r>
          </a:p>
          <a:p>
            <a:pPr marL="1082040" lvl="2" indent="-271145">
              <a:spcAft>
                <a:spcPts val="600"/>
              </a:spcAft>
              <a:tabLst>
                <a:tab pos="541338" algn="l"/>
                <a:tab pos="723900" algn="l"/>
              </a:tabLst>
              <a:defRPr/>
            </a:pPr>
            <a:r>
              <a:rPr lang="fr-CA">
                <a:latin typeface="Arial"/>
                <a:cs typeface="Arial"/>
              </a:rPr>
              <a:t>Prime de 5 % sur les heures régulières</a:t>
            </a:r>
          </a:p>
          <a:p>
            <a:pPr marL="1082040" lvl="2" indent="-271145">
              <a:spcAft>
                <a:spcPts val="600"/>
              </a:spcAft>
              <a:tabLst>
                <a:tab pos="541338" algn="l"/>
                <a:tab pos="723900" algn="l"/>
              </a:tabLst>
              <a:defRPr/>
            </a:pPr>
            <a:r>
              <a:rPr lang="fr-CA">
                <a:latin typeface="Arial"/>
                <a:cs typeface="Arial"/>
              </a:rPr>
              <a:t>Prime de 10 % sur les heures en temps supplémentaire</a:t>
            </a:r>
          </a:p>
          <a:p>
            <a:pPr marL="1082040" lvl="2" indent="-271145">
              <a:tabLst>
                <a:tab pos="541338" algn="l"/>
                <a:tab pos="723900" algn="l"/>
              </a:tabLst>
              <a:defRPr/>
            </a:pPr>
            <a:r>
              <a:rPr lang="fr-CA">
                <a:latin typeface="Arial"/>
                <a:cs typeface="Arial"/>
              </a:rPr>
              <a:t>Accessible à tous les titres d'emploi et dans tous les milieux</a:t>
            </a:r>
          </a:p>
          <a:p>
            <a:pPr marL="1082040" lvl="2" indent="-271145">
              <a:tabLst>
                <a:tab pos="541338" algn="l"/>
                <a:tab pos="723900" algn="l"/>
              </a:tabLst>
              <a:defRPr/>
            </a:pPr>
            <a:r>
              <a:rPr lang="fr-CA">
                <a:latin typeface="Arial"/>
                <a:cs typeface="Arial"/>
              </a:rPr>
              <a:t>Sans condition</a:t>
            </a:r>
          </a:p>
          <a:p>
            <a:pPr marL="1082040" lvl="2" indent="-271145">
              <a:tabLst>
                <a:tab pos="541338" algn="l"/>
                <a:tab pos="723900" algn="l"/>
              </a:tabLst>
              <a:defRPr/>
            </a:pPr>
            <a:r>
              <a:rPr lang="fr-CA">
                <a:latin typeface="Arial"/>
                <a:cs typeface="Arial"/>
              </a:rPr>
              <a:t>En vigueur dès l’été 2024 </a:t>
            </a:r>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69427"/>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45</a:t>
            </a:fld>
            <a:endParaRPr lang="fr-CA"/>
          </a:p>
        </p:txBody>
      </p:sp>
    </p:spTree>
    <p:extLst>
      <p:ext uri="{BB962C8B-B14F-4D97-AF65-F5344CB8AC3E}">
        <p14:creationId xmlns:p14="http://schemas.microsoft.com/office/powerpoint/2010/main" val="2264543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latin typeface="Arial"/>
                <a:cs typeface="Arial"/>
              </a:rPr>
              <a:t>Remboursement du permis </a:t>
            </a:r>
            <a:endParaRPr lang="fr-CA"/>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0963275" cy="4351338"/>
          </a:xfrm>
        </p:spPr>
        <p:txBody>
          <a:bodyPr/>
          <a:lstStyle/>
          <a:p>
            <a:pPr marL="720725" indent="-452438"/>
            <a:r>
              <a:rPr lang="fr-CA" sz="3200">
                <a:latin typeface="Arial"/>
                <a:cs typeface="Arial"/>
              </a:rPr>
              <a:t>L’Employeur rembourse 50 % du paiement de la cotisation à un ordre professionnel, jusqu’à un montant annuel de 400 $, à la salariée avec un poste à TC</a:t>
            </a:r>
            <a:endParaRPr lang="fr-CA" sz="3200" strike="sngStrike">
              <a:latin typeface="Arial"/>
              <a:cs typeface="Arial"/>
            </a:endParaRP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46</a:t>
            </a:fld>
            <a:endParaRPr lang="fr-CA"/>
          </a:p>
        </p:txBody>
      </p:sp>
    </p:spTree>
    <p:extLst>
      <p:ext uri="{BB962C8B-B14F-4D97-AF65-F5344CB8AC3E}">
        <p14:creationId xmlns:p14="http://schemas.microsoft.com/office/powerpoint/2010/main" val="1280338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BB87E38-7F4B-3D68-762F-4BD73BAED05A}"/>
              </a:ext>
            </a:extLst>
          </p:cNvPr>
          <p:cNvSpPr>
            <a:spLocks noGrp="1"/>
          </p:cNvSpPr>
          <p:nvPr>
            <p:ph type="title"/>
            <p:custDataLst>
              <p:tags r:id="rId1"/>
            </p:custDataLst>
          </p:nvPr>
        </p:nvSpPr>
        <p:spPr/>
        <p:txBody>
          <a:bodyPr/>
          <a:lstStyle/>
          <a:p>
            <a:r>
              <a:rPr lang="fr-CA"/>
              <a:t>Protocole de retour au travail  </a:t>
            </a:r>
          </a:p>
        </p:txBody>
      </p:sp>
      <p:sp>
        <p:nvSpPr>
          <p:cNvPr id="3" name="Espace réservé du contenu 2">
            <a:extLst>
              <a:ext uri="{FF2B5EF4-FFF2-40B4-BE49-F238E27FC236}">
                <a16:creationId xmlns="" xmlns:a16="http://schemas.microsoft.com/office/drawing/2014/main" id="{30341E8A-D37E-1227-8742-1096956F4952}"/>
              </a:ext>
            </a:extLst>
          </p:cNvPr>
          <p:cNvSpPr>
            <a:spLocks noGrp="1"/>
          </p:cNvSpPr>
          <p:nvPr>
            <p:ph idx="1"/>
            <p:custDataLst>
              <p:tags r:id="rId2"/>
            </p:custDataLst>
          </p:nvPr>
        </p:nvSpPr>
        <p:spPr/>
        <p:txBody>
          <a:bodyPr>
            <a:normAutofit/>
          </a:bodyPr>
          <a:lstStyle/>
          <a:p>
            <a:pPr>
              <a:spcAft>
                <a:spcPts val="1800"/>
              </a:spcAft>
            </a:pPr>
            <a:r>
              <a:rPr lang="fr-CA" sz="3200"/>
              <a:t> Annulation des pertes d’ancienneté </a:t>
            </a:r>
          </a:p>
          <a:p>
            <a:pPr>
              <a:spcAft>
                <a:spcPts val="1800"/>
              </a:spcAft>
            </a:pPr>
            <a:r>
              <a:rPr lang="fr-CA" sz="3200"/>
              <a:t> Annulation de la perte du cumul de congés de maladie</a:t>
            </a:r>
          </a:p>
          <a:p>
            <a:pPr>
              <a:spcAft>
                <a:spcPts val="1800"/>
              </a:spcAft>
            </a:pPr>
            <a:r>
              <a:rPr lang="fr-CA" sz="3200"/>
              <a:t> Certains griefs sont considérés réglés </a:t>
            </a:r>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47</a:t>
            </a:fld>
            <a:endParaRPr lang="fr-CA"/>
          </a:p>
        </p:txBody>
      </p:sp>
    </p:spTree>
    <p:extLst>
      <p:ext uri="{BB962C8B-B14F-4D97-AF65-F5344CB8AC3E}">
        <p14:creationId xmlns:p14="http://schemas.microsoft.com/office/powerpoint/2010/main" val="2045423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FIQ_PPT_Entente_Cover_FR.png" descr="Une image contenant texte, habits, homme, capture d’écran&#10;&#10;Description générée automatiquement">
            <a:extLst>
              <a:ext uri="{FF2B5EF4-FFF2-40B4-BE49-F238E27FC236}">
                <a16:creationId xmlns="" xmlns:a16="http://schemas.microsoft.com/office/drawing/2014/main" id="{F1BFC292-A9BE-46A1-44D9-5BF29A826467}"/>
              </a:ext>
            </a:extLst>
          </p:cNvPr>
          <p:cNvPicPr>
            <a:picLocks noChangeAspect="1"/>
          </p:cNvPicPr>
          <p:nvPr>
            <p:custDataLst>
              <p:tags r:id="rId2"/>
            </p:custDataLst>
          </p:nvPr>
        </p:nvPicPr>
        <p:blipFill rotWithShape="1">
          <a:blip r:embed="rId7"/>
          <a:srcRect r="20655" b="-2"/>
          <a:stretch/>
        </p:blipFill>
        <p:spPr>
          <a:xfrm>
            <a:off x="1" y="10"/>
            <a:ext cx="9669642" cy="6857990"/>
          </a:xfrm>
          <a:prstGeom prst="rect">
            <a:avLst/>
          </a:prstGeom>
        </p:spPr>
      </p:pic>
      <p:sp>
        <p:nvSpPr>
          <p:cNvPr id="25" name="Rectangle 24">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 xmlns:a16="http://schemas.microsoft.com/office/drawing/2014/main" id="{719A7643-7CA8-B417-E9C5-90A56B532562}"/>
              </a:ext>
            </a:extLst>
          </p:cNvPr>
          <p:cNvSpPr>
            <a:spLocks noGrp="1"/>
          </p:cNvSpPr>
          <p:nvPr>
            <p:ph idx="1"/>
            <p:custDataLst>
              <p:tags r:id="rId4"/>
            </p:custDataLst>
          </p:nvPr>
        </p:nvSpPr>
        <p:spPr>
          <a:xfrm>
            <a:off x="927846" y="2434202"/>
            <a:ext cx="10676963" cy="2406739"/>
          </a:xfrm>
        </p:spPr>
        <p:txBody>
          <a:bodyPr>
            <a:normAutofit/>
          </a:bodyPr>
          <a:lstStyle/>
          <a:p>
            <a:endParaRPr lang="fr-CA" sz="2800" dirty="0">
              <a:ln w="0"/>
              <a:effectLst>
                <a:outerShdw blurRad="38100" dist="25400" dir="5400000" algn="ctr" rotWithShape="0">
                  <a:srgbClr val="6E747A">
                    <a:alpha val="43000"/>
                  </a:srgbClr>
                </a:outerShdw>
              </a:effectLst>
            </a:endParaRPr>
          </a:p>
          <a:p>
            <a:pPr marL="0" indent="0">
              <a:buNone/>
            </a:pPr>
            <a:r>
              <a:rPr lang="fr-CA" sz="4400" b="1" dirty="0">
                <a:ln w="0"/>
                <a:effectLst>
                  <a:outerShdw blurRad="38100" dist="25400" dir="5400000" algn="ctr" rotWithShape="0">
                    <a:srgbClr val="6E747A">
                      <a:alpha val="43000"/>
                    </a:srgbClr>
                  </a:outerShdw>
                </a:effectLst>
              </a:rPr>
              <a:t>Période de questions et commentaires </a:t>
            </a:r>
          </a:p>
          <a:p>
            <a:pPr marL="0" indent="0">
              <a:buNone/>
            </a:pPr>
            <a:endParaRPr lang="fr-CA" sz="2000" dirty="0"/>
          </a:p>
        </p:txBody>
      </p:sp>
      <p:pic>
        <p:nvPicPr>
          <p:cNvPr id="6" name="Image 5" descr="C:\Users\michstep\AppData\Local\Microsoft\Windows\INetCache\Content.Word\logo.png"/>
          <p:cNvPicPr/>
          <p:nvPr/>
        </p:nvPicPr>
        <p:blipFill rotWithShape="1">
          <a:blip r:embed="rId8">
            <a:extLst>
              <a:ext uri="{28A0092B-C50C-407E-A947-70E740481C1C}">
                <a14:useLocalDpi xmlns:a14="http://schemas.microsoft.com/office/drawing/2010/main" val="0"/>
              </a:ext>
            </a:extLst>
          </a:blip>
          <a:srcRect t="19231"/>
          <a:stretch/>
        </p:blipFill>
        <p:spPr bwMode="auto">
          <a:xfrm>
            <a:off x="10049187" y="5819804"/>
            <a:ext cx="1760220" cy="640080"/>
          </a:xfrm>
          <a:prstGeom prst="rect">
            <a:avLst/>
          </a:prstGeom>
          <a:noFill/>
          <a:ln>
            <a:noFill/>
          </a:ln>
          <a:extLst>
            <a:ext uri="{53640926-AAD7-44D8-BBD7-CCE9431645EC}">
              <a14:shadowObscured xmlns:a14="http://schemas.microsoft.com/office/drawing/2010/main"/>
            </a:ext>
          </a:extLst>
        </p:spPr>
      </p:pic>
      <p:sp>
        <p:nvSpPr>
          <p:cNvPr id="4" name="Espace réservé du numéro de diapositive 3"/>
          <p:cNvSpPr>
            <a:spLocks noGrp="1"/>
          </p:cNvSpPr>
          <p:nvPr>
            <p:ph type="sldNum" sz="quarter" idx="12"/>
          </p:nvPr>
        </p:nvSpPr>
        <p:spPr/>
        <p:txBody>
          <a:bodyPr/>
          <a:lstStyle/>
          <a:p>
            <a:fld id="{E18DDF54-FB5F-49ED-B970-81A28ABE390A}" type="slidenum">
              <a:rPr lang="fr-CA" smtClean="0"/>
              <a:t>48</a:t>
            </a:fld>
            <a:endParaRPr lang="fr-CA"/>
          </a:p>
        </p:txBody>
      </p:sp>
    </p:spTree>
    <p:extLst>
      <p:ext uri="{BB962C8B-B14F-4D97-AF65-F5344CB8AC3E}">
        <p14:creationId xmlns:p14="http://schemas.microsoft.com/office/powerpoint/2010/main" val="408362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351630"/>
            <a:ext cx="10515600" cy="1325563"/>
          </a:xfrm>
        </p:spPr>
        <p:txBody>
          <a:bodyPr/>
          <a:lstStyle/>
          <a:p>
            <a:r>
              <a:rPr lang="fr-CA"/>
              <a:t>Vote référendaire sur une entente de principe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2137149"/>
            <a:ext cx="10515600" cy="4521386"/>
          </a:xfrm>
        </p:spPr>
        <p:txBody>
          <a:bodyPr vert="horz" lIns="91440" tIns="45720" rIns="91440" bIns="45720" rtlCol="0" anchor="t">
            <a:normAutofit/>
          </a:bodyPr>
          <a:lstStyle/>
          <a:p>
            <a:pPr marL="175895" lvl="1" indent="0">
              <a:spcAft>
                <a:spcPts val="600"/>
              </a:spcAft>
              <a:buNone/>
            </a:pPr>
            <a:r>
              <a:rPr lang="fr-FR" b="1">
                <a:solidFill>
                  <a:srgbClr val="009FE3"/>
                </a:solidFill>
                <a:latin typeface="Arial"/>
                <a:cs typeface="Arial"/>
              </a:rPr>
              <a:t>Dates : </a:t>
            </a:r>
            <a:endParaRPr lang="fr-FR">
              <a:latin typeface="Arial"/>
              <a:cs typeface="Arial"/>
            </a:endParaRPr>
          </a:p>
          <a:p>
            <a:pPr marL="720725" lvl="1" indent="-452120">
              <a:spcAft>
                <a:spcPts val="600"/>
              </a:spcAft>
              <a:buFont typeface="Wingdings" panose="05000000000000000000" pitchFamily="2" charset="2"/>
              <a:buChar char="§"/>
              <a:tabLst>
                <a:tab pos="442913" algn="l"/>
              </a:tabLst>
            </a:pPr>
            <a:r>
              <a:rPr lang="fr-FR">
                <a:latin typeface="Arial"/>
                <a:cs typeface="Arial"/>
              </a:rPr>
              <a:t>Entre le 10 avril, à minuit, et le 12 avril, à 23 h 59 </a:t>
            </a:r>
          </a:p>
          <a:p>
            <a:pPr marL="720725" lvl="1" indent="-452120">
              <a:spcAft>
                <a:spcPts val="600"/>
              </a:spcAft>
              <a:buFont typeface="Wingdings" panose="05000000000000000000" pitchFamily="2" charset="2"/>
              <a:buChar char="§"/>
              <a:tabLst>
                <a:tab pos="442913" algn="l"/>
              </a:tabLst>
            </a:pPr>
            <a:r>
              <a:rPr lang="fr-FR">
                <a:latin typeface="Arial"/>
                <a:cs typeface="Arial"/>
              </a:rPr>
              <a:t>L’annonce du résultat du vote le 13 avril</a:t>
            </a:r>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53971" y="6155980"/>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49</a:t>
            </a:fld>
            <a:endParaRPr lang="fr-CA"/>
          </a:p>
        </p:txBody>
      </p:sp>
    </p:spTree>
    <p:extLst>
      <p:ext uri="{BB962C8B-B14F-4D97-AF65-F5344CB8AC3E}">
        <p14:creationId xmlns:p14="http://schemas.microsoft.com/office/powerpoint/2010/main" val="4139685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dirty="0"/>
              <a:t>Congé annuel</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200" y="1579852"/>
            <a:ext cx="10982325" cy="4351338"/>
          </a:xfrm>
        </p:spPr>
        <p:txBody>
          <a:bodyPr/>
          <a:lstStyle/>
          <a:p>
            <a:pPr marL="720725" indent="-452438"/>
            <a:r>
              <a:rPr lang="fr-CA" sz="3200" dirty="0">
                <a:latin typeface="Arial"/>
                <a:cs typeface="Arial"/>
              </a:rPr>
              <a:t>Acquisition du droit à la 5</a:t>
            </a:r>
            <a:r>
              <a:rPr lang="fr-CA" sz="3200" baseline="30000" dirty="0">
                <a:latin typeface="Arial"/>
                <a:cs typeface="Arial"/>
              </a:rPr>
              <a:t>e</a:t>
            </a:r>
            <a:r>
              <a:rPr lang="fr-CA" sz="3200" dirty="0">
                <a:latin typeface="Arial"/>
                <a:cs typeface="Arial"/>
              </a:rPr>
              <a:t> semaine (25 jours ouvrables) plus rapidement </a:t>
            </a:r>
          </a:p>
          <a:p>
            <a:pPr marL="720725" indent="-452438"/>
            <a:r>
              <a:rPr lang="fr-CA" sz="3200" dirty="0">
                <a:latin typeface="Arial"/>
                <a:cs typeface="Arial"/>
              </a:rPr>
              <a:t>Applicable dès cette année</a:t>
            </a:r>
            <a:endParaRPr lang="fr-CA" sz="3200" dirty="0">
              <a:latin typeface="Arial" panose="020B0604020202020204" pitchFamily="34" charset="0"/>
              <a:cs typeface="Arial" panose="020B0604020202020204" pitchFamily="34" charset="0"/>
            </a:endParaRPr>
          </a:p>
          <a:p>
            <a:pPr marL="0" indent="0">
              <a:buNone/>
            </a:pPr>
            <a:endParaRPr lang="fr-CA" dirty="0"/>
          </a:p>
        </p:txBody>
      </p:sp>
      <p:graphicFrame>
        <p:nvGraphicFramePr>
          <p:cNvPr id="4" name="Tableau 3">
            <a:extLst>
              <a:ext uri="{FF2B5EF4-FFF2-40B4-BE49-F238E27FC236}">
                <a16:creationId xmlns="" xmlns:a16="http://schemas.microsoft.com/office/drawing/2014/main" id="{B090AB59-388D-AAE9-43A3-52024A45C1F7}"/>
              </a:ext>
            </a:extLst>
          </p:cNvPr>
          <p:cNvGraphicFramePr>
            <a:graphicFrameLocks noGrp="1"/>
          </p:cNvGraphicFramePr>
          <p:nvPr>
            <p:custDataLst>
              <p:tags r:id="rId3"/>
            </p:custDataLst>
            <p:extLst>
              <p:ext uri="{D42A27DB-BD31-4B8C-83A1-F6EECF244321}">
                <p14:modId xmlns:p14="http://schemas.microsoft.com/office/powerpoint/2010/main" val="725679954"/>
              </p:ext>
            </p:extLst>
          </p:nvPr>
        </p:nvGraphicFramePr>
        <p:xfrm>
          <a:off x="1154544" y="3329516"/>
          <a:ext cx="10067637" cy="2469517"/>
        </p:xfrm>
        <a:graphic>
          <a:graphicData uri="http://schemas.openxmlformats.org/drawingml/2006/table">
            <a:tbl>
              <a:tblPr firstRow="1" bandRow="1">
                <a:tableStyleId>{5C22544A-7EE6-4342-B048-85BDC9FD1C3A}</a:tableStyleId>
              </a:tblPr>
              <a:tblGrid>
                <a:gridCol w="4821383">
                  <a:extLst>
                    <a:ext uri="{9D8B030D-6E8A-4147-A177-3AD203B41FA5}">
                      <a16:colId xmlns="" xmlns:a16="http://schemas.microsoft.com/office/drawing/2014/main" val="4100685247"/>
                    </a:ext>
                  </a:extLst>
                </a:gridCol>
                <a:gridCol w="5246254">
                  <a:extLst>
                    <a:ext uri="{9D8B030D-6E8A-4147-A177-3AD203B41FA5}">
                      <a16:colId xmlns="" xmlns:a16="http://schemas.microsoft.com/office/drawing/2014/main" val="226099412"/>
                    </a:ext>
                  </a:extLst>
                </a:gridCol>
              </a:tblGrid>
              <a:tr h="413456">
                <a:tc>
                  <a:txBody>
                    <a:bodyPr/>
                    <a:lstStyle/>
                    <a:p>
                      <a:r>
                        <a:rPr lang="fr-CA" sz="2000" dirty="0">
                          <a:latin typeface="Arial" panose="020B0604020202020204" pitchFamily="34" charset="0"/>
                          <a:cs typeface="Arial" panose="020B0604020202020204" pitchFamily="34" charset="0"/>
                        </a:rPr>
                        <a:t>Durée du congé annuel</a:t>
                      </a:r>
                    </a:p>
                  </a:txBody>
                  <a:tcPr>
                    <a:solidFill>
                      <a:srgbClr val="6BB1D0"/>
                    </a:solidFill>
                  </a:tcPr>
                </a:tc>
                <a:tc>
                  <a:txBody>
                    <a:bodyPr/>
                    <a:lstStyle/>
                    <a:p>
                      <a:r>
                        <a:rPr lang="fr-CA" sz="2000">
                          <a:latin typeface="Arial" panose="020B0604020202020204" pitchFamily="34" charset="0"/>
                          <a:cs typeface="Arial" panose="020B0604020202020204" pitchFamily="34" charset="0"/>
                        </a:rPr>
                        <a:t>Nouvelle convention collective</a:t>
                      </a:r>
                    </a:p>
                  </a:txBody>
                  <a:tcPr>
                    <a:solidFill>
                      <a:srgbClr val="6BB1D0"/>
                    </a:solidFill>
                  </a:tcPr>
                </a:tc>
                <a:extLst>
                  <a:ext uri="{0D108BD9-81ED-4DB2-BD59-A6C34878D82A}">
                    <a16:rowId xmlns="" xmlns:a16="http://schemas.microsoft.com/office/drawing/2014/main" val="165943322"/>
                  </a:ext>
                </a:extLst>
              </a:tr>
              <a:tr h="419453">
                <a:tc>
                  <a:txBody>
                    <a:bodyPr/>
                    <a:lstStyle/>
                    <a:p>
                      <a:r>
                        <a:rPr lang="fr-CA" sz="2000" dirty="0">
                          <a:solidFill>
                            <a:srgbClr val="0070C0"/>
                          </a:solidFill>
                          <a:latin typeface="Arial" panose="020B0604020202020204" pitchFamily="34" charset="0"/>
                          <a:cs typeface="Arial" panose="020B0604020202020204" pitchFamily="34" charset="0"/>
                        </a:rPr>
                        <a:t>21 jours</a:t>
                      </a:r>
                    </a:p>
                  </a:txBody>
                  <a:tcPr>
                    <a:solidFill>
                      <a:srgbClr val="D8EAF3"/>
                    </a:solidFill>
                  </a:tcPr>
                </a:tc>
                <a:tc>
                  <a:txBody>
                    <a:bodyPr/>
                    <a:lstStyle/>
                    <a:p>
                      <a:r>
                        <a:rPr lang="fr-CA" sz="2000" dirty="0">
                          <a:solidFill>
                            <a:srgbClr val="0070C0"/>
                          </a:solidFill>
                          <a:latin typeface="Arial" panose="020B0604020202020204" pitchFamily="34" charset="0"/>
                          <a:cs typeface="Arial" panose="020B0604020202020204" pitchFamily="34" charset="0"/>
                        </a:rPr>
                        <a:t>15 ans</a:t>
                      </a:r>
                    </a:p>
                  </a:txBody>
                  <a:tcPr>
                    <a:solidFill>
                      <a:srgbClr val="D8EAF3"/>
                    </a:solidFill>
                  </a:tcPr>
                </a:tc>
                <a:extLst>
                  <a:ext uri="{0D108BD9-81ED-4DB2-BD59-A6C34878D82A}">
                    <a16:rowId xmlns="" xmlns:a16="http://schemas.microsoft.com/office/drawing/2014/main" val="724512541"/>
                  </a:ext>
                </a:extLst>
              </a:tr>
              <a:tr h="413456">
                <a:tc>
                  <a:txBody>
                    <a:bodyPr/>
                    <a:lstStyle/>
                    <a:p>
                      <a:r>
                        <a:rPr lang="fr-CA" sz="2000" dirty="0">
                          <a:solidFill>
                            <a:srgbClr val="0070C0"/>
                          </a:solidFill>
                          <a:latin typeface="Arial" panose="020B0604020202020204" pitchFamily="34" charset="0"/>
                          <a:cs typeface="Arial" panose="020B0604020202020204" pitchFamily="34" charset="0"/>
                        </a:rPr>
                        <a:t>22 jours</a:t>
                      </a:r>
                    </a:p>
                  </a:txBody>
                  <a:tcPr>
                    <a:solidFill>
                      <a:srgbClr val="ECF5F9"/>
                    </a:solidFill>
                  </a:tcPr>
                </a:tc>
                <a:tc>
                  <a:txBody>
                    <a:bodyPr/>
                    <a:lstStyle/>
                    <a:p>
                      <a:r>
                        <a:rPr lang="fr-CA" sz="2000" dirty="0">
                          <a:solidFill>
                            <a:srgbClr val="0070C0"/>
                          </a:solidFill>
                          <a:latin typeface="Arial" panose="020B0604020202020204" pitchFamily="34" charset="0"/>
                          <a:cs typeface="Arial" panose="020B0604020202020204" pitchFamily="34" charset="0"/>
                        </a:rPr>
                        <a:t>16 ans</a:t>
                      </a:r>
                    </a:p>
                  </a:txBody>
                  <a:tcPr>
                    <a:solidFill>
                      <a:srgbClr val="ECF5F9"/>
                    </a:solidFill>
                  </a:tcPr>
                </a:tc>
                <a:extLst>
                  <a:ext uri="{0D108BD9-81ED-4DB2-BD59-A6C34878D82A}">
                    <a16:rowId xmlns="" xmlns:a16="http://schemas.microsoft.com/office/drawing/2014/main" val="190486604"/>
                  </a:ext>
                </a:extLst>
              </a:tr>
              <a:tr h="413456">
                <a:tc>
                  <a:txBody>
                    <a:bodyPr/>
                    <a:lstStyle/>
                    <a:p>
                      <a:r>
                        <a:rPr lang="fr-CA" sz="2000" dirty="0">
                          <a:solidFill>
                            <a:srgbClr val="0070C0"/>
                          </a:solidFill>
                          <a:latin typeface="Arial" panose="020B0604020202020204" pitchFamily="34" charset="0"/>
                          <a:cs typeface="Arial" panose="020B0604020202020204" pitchFamily="34" charset="0"/>
                        </a:rPr>
                        <a:t>23 jours</a:t>
                      </a:r>
                    </a:p>
                  </a:txBody>
                  <a:tcPr>
                    <a:solidFill>
                      <a:srgbClr val="D8EAF3"/>
                    </a:solidFill>
                  </a:tcPr>
                </a:tc>
                <a:tc>
                  <a:txBody>
                    <a:bodyPr/>
                    <a:lstStyle/>
                    <a:p>
                      <a:r>
                        <a:rPr lang="fr-CA" sz="2000" dirty="0">
                          <a:solidFill>
                            <a:srgbClr val="0070C0"/>
                          </a:solidFill>
                          <a:latin typeface="Arial" panose="020B0604020202020204" pitchFamily="34" charset="0"/>
                          <a:cs typeface="Arial" panose="020B0604020202020204" pitchFamily="34" charset="0"/>
                        </a:rPr>
                        <a:t>17 ans</a:t>
                      </a:r>
                    </a:p>
                  </a:txBody>
                  <a:tcPr>
                    <a:solidFill>
                      <a:srgbClr val="D8EAF3"/>
                    </a:solidFill>
                  </a:tcPr>
                </a:tc>
                <a:extLst>
                  <a:ext uri="{0D108BD9-81ED-4DB2-BD59-A6C34878D82A}">
                    <a16:rowId xmlns="" xmlns:a16="http://schemas.microsoft.com/office/drawing/2014/main" val="2518097257"/>
                  </a:ext>
                </a:extLst>
              </a:tr>
              <a:tr h="413456">
                <a:tc>
                  <a:txBody>
                    <a:bodyPr/>
                    <a:lstStyle/>
                    <a:p>
                      <a:r>
                        <a:rPr lang="fr-CA" sz="2000">
                          <a:solidFill>
                            <a:srgbClr val="0070C0"/>
                          </a:solidFill>
                          <a:latin typeface="Arial" panose="020B0604020202020204" pitchFamily="34" charset="0"/>
                          <a:cs typeface="Arial" panose="020B0604020202020204" pitchFamily="34" charset="0"/>
                        </a:rPr>
                        <a:t>24 jours</a:t>
                      </a:r>
                    </a:p>
                  </a:txBody>
                  <a:tcPr>
                    <a:solidFill>
                      <a:srgbClr val="ECF5F9"/>
                    </a:solidFill>
                  </a:tcPr>
                </a:tc>
                <a:tc>
                  <a:txBody>
                    <a:bodyPr/>
                    <a:lstStyle/>
                    <a:p>
                      <a:r>
                        <a:rPr lang="fr-CA" sz="2000" dirty="0">
                          <a:solidFill>
                            <a:srgbClr val="0070C0"/>
                          </a:solidFill>
                          <a:latin typeface="Arial" panose="020B0604020202020204" pitchFamily="34" charset="0"/>
                          <a:cs typeface="Arial" panose="020B0604020202020204" pitchFamily="34" charset="0"/>
                        </a:rPr>
                        <a:t>18 ans</a:t>
                      </a:r>
                    </a:p>
                  </a:txBody>
                  <a:tcPr>
                    <a:solidFill>
                      <a:srgbClr val="ECF5F9"/>
                    </a:solidFill>
                  </a:tcPr>
                </a:tc>
                <a:extLst>
                  <a:ext uri="{0D108BD9-81ED-4DB2-BD59-A6C34878D82A}">
                    <a16:rowId xmlns="" xmlns:a16="http://schemas.microsoft.com/office/drawing/2014/main" val="3125045480"/>
                  </a:ext>
                </a:extLst>
              </a:tr>
              <a:tr h="0">
                <a:tc>
                  <a:txBody>
                    <a:bodyPr/>
                    <a:lstStyle/>
                    <a:p>
                      <a:r>
                        <a:rPr lang="fr-CA" sz="2000">
                          <a:solidFill>
                            <a:srgbClr val="0070C0"/>
                          </a:solidFill>
                          <a:latin typeface="Arial" panose="020B0604020202020204" pitchFamily="34" charset="0"/>
                          <a:cs typeface="Arial" panose="020B0604020202020204" pitchFamily="34" charset="0"/>
                        </a:rPr>
                        <a:t>25 jours</a:t>
                      </a:r>
                    </a:p>
                  </a:txBody>
                  <a:tcPr>
                    <a:solidFill>
                      <a:srgbClr val="D8EAF3"/>
                    </a:solidFill>
                  </a:tcPr>
                </a:tc>
                <a:tc>
                  <a:txBody>
                    <a:bodyPr/>
                    <a:lstStyle/>
                    <a:p>
                      <a:r>
                        <a:rPr lang="fr-CA" sz="2000" dirty="0">
                          <a:solidFill>
                            <a:srgbClr val="0070C0"/>
                          </a:solidFill>
                          <a:latin typeface="Arial" panose="020B0604020202020204" pitchFamily="34" charset="0"/>
                          <a:cs typeface="Arial" panose="020B0604020202020204" pitchFamily="34" charset="0"/>
                        </a:rPr>
                        <a:t>19 ans et plus </a:t>
                      </a:r>
                    </a:p>
                  </a:txBody>
                  <a:tcPr>
                    <a:solidFill>
                      <a:srgbClr val="D8EAF3"/>
                    </a:solidFill>
                  </a:tcPr>
                </a:tc>
                <a:extLst>
                  <a:ext uri="{0D108BD9-81ED-4DB2-BD59-A6C34878D82A}">
                    <a16:rowId xmlns="" xmlns:a16="http://schemas.microsoft.com/office/drawing/2014/main" val="2569209453"/>
                  </a:ext>
                </a:extLst>
              </a:tr>
            </a:tbl>
          </a:graphicData>
        </a:graphic>
      </p:graphicFrame>
      <p:pic>
        <p:nvPicPr>
          <p:cNvPr id="5" name="Image 4" descr="C:\Users\michstep\AppData\Local\Microsoft\Windows\INetCache\Content.Word\logo.png"/>
          <p:cNvPicPr/>
          <p:nvPr/>
        </p:nvPicPr>
        <p:blipFill rotWithShape="1">
          <a:blip r:embed="rId6">
            <a:extLst>
              <a:ext uri="{28A0092B-C50C-407E-A947-70E740481C1C}">
                <a14:useLocalDpi xmlns:a14="http://schemas.microsoft.com/office/drawing/2010/main" val="0"/>
              </a:ext>
            </a:extLst>
          </a:blip>
          <a:srcRect t="19231"/>
          <a:stretch/>
        </p:blipFill>
        <p:spPr bwMode="auto">
          <a:xfrm>
            <a:off x="7397788" y="6152739"/>
            <a:ext cx="1760220" cy="640080"/>
          </a:xfrm>
          <a:prstGeom prst="rect">
            <a:avLst/>
          </a:prstGeom>
          <a:noFill/>
          <a:ln>
            <a:noFill/>
          </a:ln>
          <a:extLst>
            <a:ext uri="{53640926-AAD7-44D8-BBD7-CCE9431645EC}">
              <a14:shadowObscured xmlns:a14="http://schemas.microsoft.com/office/drawing/2010/main"/>
            </a:ext>
          </a:extLst>
        </p:spPr>
      </p:pic>
      <p:sp>
        <p:nvSpPr>
          <p:cNvPr id="7" name="Espace réservé du numéro de diapositive 6"/>
          <p:cNvSpPr>
            <a:spLocks noGrp="1"/>
          </p:cNvSpPr>
          <p:nvPr>
            <p:ph type="sldNum" sz="quarter" idx="12"/>
          </p:nvPr>
        </p:nvSpPr>
        <p:spPr/>
        <p:txBody>
          <a:bodyPr/>
          <a:lstStyle/>
          <a:p>
            <a:fld id="{E18DDF54-FB5F-49ED-B970-81A28ABE390A}" type="slidenum">
              <a:rPr lang="fr-CA" smtClean="0"/>
              <a:t>5</a:t>
            </a:fld>
            <a:endParaRPr lang="fr-CA"/>
          </a:p>
        </p:txBody>
      </p:sp>
    </p:spTree>
    <p:extLst>
      <p:ext uri="{BB962C8B-B14F-4D97-AF65-F5344CB8AC3E}">
        <p14:creationId xmlns:p14="http://schemas.microsoft.com/office/powerpoint/2010/main" val="884304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FIQ_PPT_Entente_Cover_FR.png" descr="Une image contenant texte, habits, homme, capture d’écran&#10;&#10;Description générée automatiquement">
            <a:extLst>
              <a:ext uri="{FF2B5EF4-FFF2-40B4-BE49-F238E27FC236}">
                <a16:creationId xmlns="" xmlns:a16="http://schemas.microsoft.com/office/drawing/2014/main" id="{F1BFC292-A9BE-46A1-44D9-5BF29A826467}"/>
              </a:ext>
            </a:extLst>
          </p:cNvPr>
          <p:cNvPicPr>
            <a:picLocks noChangeAspect="1"/>
          </p:cNvPicPr>
          <p:nvPr>
            <p:custDataLst>
              <p:tags r:id="rId2"/>
            </p:custDataLst>
          </p:nvPr>
        </p:nvPicPr>
        <p:blipFill rotWithShape="1">
          <a:blip r:embed="rId7"/>
          <a:srcRect r="20655" b="-2"/>
          <a:stretch/>
        </p:blipFill>
        <p:spPr>
          <a:xfrm>
            <a:off x="1" y="10"/>
            <a:ext cx="9669642" cy="6857990"/>
          </a:xfrm>
          <a:prstGeom prst="rect">
            <a:avLst/>
          </a:prstGeom>
        </p:spPr>
      </p:pic>
      <p:sp>
        <p:nvSpPr>
          <p:cNvPr id="25" name="Rectangle 24">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 xmlns:a16="http://schemas.microsoft.com/office/drawing/2014/main" id="{719A7643-7CA8-B417-E9C5-90A56B532562}"/>
              </a:ext>
            </a:extLst>
          </p:cNvPr>
          <p:cNvSpPr>
            <a:spLocks noGrp="1"/>
          </p:cNvSpPr>
          <p:nvPr>
            <p:ph idx="1"/>
            <p:custDataLst>
              <p:tags r:id="rId4"/>
            </p:custDataLst>
          </p:nvPr>
        </p:nvSpPr>
        <p:spPr>
          <a:xfrm>
            <a:off x="927846" y="2434202"/>
            <a:ext cx="10676963" cy="2406739"/>
          </a:xfrm>
        </p:spPr>
        <p:txBody>
          <a:bodyPr>
            <a:normAutofit/>
          </a:bodyPr>
          <a:lstStyle/>
          <a:p>
            <a:endParaRPr lang="fr-CA" sz="2800" dirty="0">
              <a:ln w="0"/>
              <a:effectLst>
                <a:outerShdw blurRad="38100" dist="25400" dir="5400000" algn="ctr" rotWithShape="0">
                  <a:srgbClr val="6E747A">
                    <a:alpha val="43000"/>
                  </a:srgbClr>
                </a:outerShdw>
              </a:effectLst>
            </a:endParaRPr>
          </a:p>
          <a:p>
            <a:pPr marL="0" indent="0">
              <a:buNone/>
            </a:pPr>
            <a:r>
              <a:rPr lang="fr-CA" sz="4400" b="1" dirty="0">
                <a:ln w="0"/>
                <a:effectLst>
                  <a:outerShdw blurRad="38100" dist="25400" dir="5400000" algn="ctr" rotWithShape="0">
                    <a:srgbClr val="6E747A">
                      <a:alpha val="43000"/>
                    </a:srgbClr>
                  </a:outerShdw>
                </a:effectLst>
              </a:rPr>
              <a:t>Période de questions et </a:t>
            </a:r>
            <a:r>
              <a:rPr lang="fr-CA" sz="4400" b="1" dirty="0" smtClean="0">
                <a:ln w="0"/>
                <a:effectLst>
                  <a:outerShdw blurRad="38100" dist="25400" dir="5400000" algn="ctr" rotWithShape="0">
                    <a:srgbClr val="6E747A">
                      <a:alpha val="43000"/>
                    </a:srgbClr>
                  </a:outerShdw>
                </a:effectLst>
              </a:rPr>
              <a:t>commentaires </a:t>
            </a:r>
            <a:endParaRPr lang="fr-CA" sz="4400" b="1" dirty="0">
              <a:ln w="0"/>
              <a:effectLst>
                <a:outerShdw blurRad="38100" dist="25400" dir="5400000" algn="ctr" rotWithShape="0">
                  <a:srgbClr val="6E747A">
                    <a:alpha val="43000"/>
                  </a:srgbClr>
                </a:outerShdw>
              </a:effectLst>
            </a:endParaRPr>
          </a:p>
          <a:p>
            <a:pPr marL="0" indent="0">
              <a:buNone/>
            </a:pPr>
            <a:endParaRPr lang="fr-CA" sz="2000" dirty="0"/>
          </a:p>
        </p:txBody>
      </p:sp>
      <p:pic>
        <p:nvPicPr>
          <p:cNvPr id="6" name="Image 5" descr="C:\Users\michstep\AppData\Local\Microsoft\Windows\INetCache\Content.Word\logo.png"/>
          <p:cNvPicPr/>
          <p:nvPr/>
        </p:nvPicPr>
        <p:blipFill rotWithShape="1">
          <a:blip r:embed="rId8">
            <a:extLst>
              <a:ext uri="{28A0092B-C50C-407E-A947-70E740481C1C}">
                <a14:useLocalDpi xmlns:a14="http://schemas.microsoft.com/office/drawing/2010/main" val="0"/>
              </a:ext>
            </a:extLst>
          </a:blip>
          <a:srcRect t="19231"/>
          <a:stretch/>
        </p:blipFill>
        <p:spPr bwMode="auto">
          <a:xfrm>
            <a:off x="9844589" y="5819804"/>
            <a:ext cx="1760220" cy="640080"/>
          </a:xfrm>
          <a:prstGeom prst="rect">
            <a:avLst/>
          </a:prstGeom>
          <a:noFill/>
          <a:ln>
            <a:noFill/>
          </a:ln>
          <a:extLst>
            <a:ext uri="{53640926-AAD7-44D8-BBD7-CCE9431645EC}">
              <a14:shadowObscured xmlns:a14="http://schemas.microsoft.com/office/drawing/2010/main"/>
            </a:ext>
          </a:extLst>
        </p:spPr>
      </p:pic>
      <p:sp>
        <p:nvSpPr>
          <p:cNvPr id="4" name="Espace réservé du numéro de diapositive 3"/>
          <p:cNvSpPr>
            <a:spLocks noGrp="1"/>
          </p:cNvSpPr>
          <p:nvPr>
            <p:ph type="sldNum" sz="quarter" idx="12"/>
          </p:nvPr>
        </p:nvSpPr>
        <p:spPr/>
        <p:txBody>
          <a:bodyPr/>
          <a:lstStyle/>
          <a:p>
            <a:fld id="{E18DDF54-FB5F-49ED-B970-81A28ABE390A}" type="slidenum">
              <a:rPr lang="fr-CA" smtClean="0"/>
              <a:t>50</a:t>
            </a:fld>
            <a:endParaRPr lang="fr-CA"/>
          </a:p>
        </p:txBody>
      </p:sp>
    </p:spTree>
    <p:extLst>
      <p:ext uri="{BB962C8B-B14F-4D97-AF65-F5344CB8AC3E}">
        <p14:creationId xmlns:p14="http://schemas.microsoft.com/office/powerpoint/2010/main" val="2841590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FIQ_PPT_Entente_Cover_FR.png" descr="Une image contenant texte, habits, homme, capture d’écran&#10;&#10;Description générée automatiquement">
            <a:extLst>
              <a:ext uri="{FF2B5EF4-FFF2-40B4-BE49-F238E27FC236}">
                <a16:creationId xmlns="" xmlns:a16="http://schemas.microsoft.com/office/drawing/2014/main" id="{F1BFC292-A9BE-46A1-44D9-5BF29A826467}"/>
              </a:ext>
            </a:extLst>
          </p:cNvPr>
          <p:cNvPicPr>
            <a:picLocks noChangeAspect="1"/>
          </p:cNvPicPr>
          <p:nvPr>
            <p:custDataLst>
              <p:tags r:id="rId2"/>
            </p:custDataLst>
          </p:nvPr>
        </p:nvPicPr>
        <p:blipFill rotWithShape="1">
          <a:blip r:embed="rId7"/>
          <a:srcRect r="20655" b="-2"/>
          <a:stretch/>
        </p:blipFill>
        <p:spPr>
          <a:xfrm>
            <a:off x="1" y="10"/>
            <a:ext cx="9669642" cy="6857990"/>
          </a:xfrm>
          <a:prstGeom prst="rect">
            <a:avLst/>
          </a:prstGeom>
        </p:spPr>
      </p:pic>
      <p:sp>
        <p:nvSpPr>
          <p:cNvPr id="25" name="Rectangle 24">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 xmlns:a16="http://schemas.microsoft.com/office/drawing/2014/main" id="{719A7643-7CA8-B417-E9C5-90A56B532562}"/>
              </a:ext>
            </a:extLst>
          </p:cNvPr>
          <p:cNvSpPr>
            <a:spLocks noGrp="1"/>
          </p:cNvSpPr>
          <p:nvPr>
            <p:ph idx="1"/>
            <p:custDataLst>
              <p:tags r:id="rId4"/>
            </p:custDataLst>
          </p:nvPr>
        </p:nvSpPr>
        <p:spPr>
          <a:xfrm>
            <a:off x="1707777" y="3066212"/>
            <a:ext cx="9318811" cy="981353"/>
          </a:xfrm>
        </p:spPr>
        <p:txBody>
          <a:bodyPr>
            <a:normAutofit fontScale="70000" lnSpcReduction="20000"/>
          </a:bodyPr>
          <a:lstStyle/>
          <a:p>
            <a:pPr marL="0" indent="0">
              <a:buNone/>
            </a:pPr>
            <a:r>
              <a:rPr lang="fr-CA" sz="7700" b="1" dirty="0">
                <a:ln w="0"/>
                <a:effectLst>
                  <a:outerShdw blurRad="38100" dist="25400" dir="5400000" algn="ctr" rotWithShape="0">
                    <a:srgbClr val="6E747A">
                      <a:alpha val="43000"/>
                    </a:srgbClr>
                  </a:outerShdw>
                </a:effectLst>
              </a:rPr>
              <a:t>Merci de votre </a:t>
            </a:r>
            <a:r>
              <a:rPr lang="fr-CA" sz="7700" b="1" dirty="0" smtClean="0">
                <a:ln w="0"/>
                <a:effectLst>
                  <a:outerShdw blurRad="38100" dist="25400" dir="5400000" algn="ctr" rotWithShape="0">
                    <a:srgbClr val="6E747A">
                      <a:alpha val="43000"/>
                    </a:srgbClr>
                  </a:outerShdw>
                </a:effectLst>
              </a:rPr>
              <a:t>participation</a:t>
            </a:r>
            <a:endParaRPr lang="fr-CA" sz="7700" b="1" dirty="0">
              <a:ln w="0"/>
              <a:effectLst>
                <a:outerShdw blurRad="38100" dist="25400" dir="5400000" algn="ctr" rotWithShape="0">
                  <a:srgbClr val="6E747A">
                    <a:alpha val="43000"/>
                  </a:srgbClr>
                </a:outerShdw>
              </a:effectLst>
            </a:endParaRPr>
          </a:p>
          <a:p>
            <a:endParaRPr lang="fr-CA" sz="2800" dirty="0">
              <a:ln w="0"/>
              <a:effectLst>
                <a:outerShdw blurRad="38100" dist="25400" dir="5400000" algn="ctr" rotWithShape="0">
                  <a:srgbClr val="6E747A">
                    <a:alpha val="43000"/>
                  </a:srgbClr>
                </a:outerShdw>
              </a:effectLst>
            </a:endParaRPr>
          </a:p>
          <a:p>
            <a:pPr marL="0" indent="0">
              <a:buNone/>
            </a:pPr>
            <a:endParaRPr lang="fr-CA" sz="2000" dirty="0"/>
          </a:p>
        </p:txBody>
      </p:sp>
      <p:pic>
        <p:nvPicPr>
          <p:cNvPr id="6" name="Image 5" descr="C:\Users\michstep\AppData\Local\Microsoft\Windows\INetCache\Content.Word\logo.png"/>
          <p:cNvPicPr/>
          <p:nvPr/>
        </p:nvPicPr>
        <p:blipFill rotWithShape="1">
          <a:blip r:embed="rId8">
            <a:extLst>
              <a:ext uri="{28A0092B-C50C-407E-A947-70E740481C1C}">
                <a14:useLocalDpi xmlns:a14="http://schemas.microsoft.com/office/drawing/2010/main" val="0"/>
              </a:ext>
            </a:extLst>
          </a:blip>
          <a:srcRect t="19231"/>
          <a:stretch/>
        </p:blipFill>
        <p:spPr bwMode="auto">
          <a:xfrm>
            <a:off x="10049187" y="5819804"/>
            <a:ext cx="1760220" cy="640080"/>
          </a:xfrm>
          <a:prstGeom prst="rect">
            <a:avLst/>
          </a:prstGeom>
          <a:noFill/>
          <a:ln>
            <a:noFill/>
          </a:ln>
          <a:extLst>
            <a:ext uri="{53640926-AAD7-44D8-BBD7-CCE9431645EC}">
              <a14:shadowObscured xmlns:a14="http://schemas.microsoft.com/office/drawing/2010/main"/>
            </a:ext>
          </a:extLst>
        </p:spPr>
      </p:pic>
      <p:sp>
        <p:nvSpPr>
          <p:cNvPr id="4" name="Espace réservé du numéro de diapositive 3"/>
          <p:cNvSpPr>
            <a:spLocks noGrp="1"/>
          </p:cNvSpPr>
          <p:nvPr>
            <p:ph type="sldNum" sz="quarter" idx="12"/>
          </p:nvPr>
        </p:nvSpPr>
        <p:spPr/>
        <p:txBody>
          <a:bodyPr/>
          <a:lstStyle/>
          <a:p>
            <a:fld id="{E18DDF54-FB5F-49ED-B970-81A28ABE390A}" type="slidenum">
              <a:rPr lang="fr-CA" smtClean="0"/>
              <a:t>51</a:t>
            </a:fld>
            <a:endParaRPr lang="fr-CA"/>
          </a:p>
        </p:txBody>
      </p:sp>
    </p:spTree>
    <p:extLst>
      <p:ext uri="{BB962C8B-B14F-4D97-AF65-F5344CB8AC3E}">
        <p14:creationId xmlns:p14="http://schemas.microsoft.com/office/powerpoint/2010/main" val="187060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Assurance maladie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825625"/>
            <a:ext cx="11237259" cy="4351338"/>
          </a:xfrm>
        </p:spPr>
        <p:txBody>
          <a:bodyPr/>
          <a:lstStyle/>
          <a:p>
            <a:pPr marL="727075" lvl="1" indent="-457200">
              <a:lnSpc>
                <a:spcPct val="100000"/>
              </a:lnSpc>
              <a:spcAft>
                <a:spcPts val="600"/>
              </a:spcAft>
              <a:buFont typeface="Wingdings" panose="05000000000000000000" pitchFamily="2" charset="2"/>
              <a:buChar char="§"/>
              <a:tabLst>
                <a:tab pos="541338" algn="l"/>
                <a:tab pos="723900" algn="l"/>
              </a:tabLst>
              <a:defRPr/>
            </a:pPr>
            <a:r>
              <a:rPr lang="fr-CA">
                <a:latin typeface="Arial" panose="020B0604020202020204" pitchFamily="34" charset="0"/>
                <a:cs typeface="Arial" panose="020B0604020202020204" pitchFamily="34" charset="0"/>
              </a:rPr>
              <a:t>La contribution annuelle de l’Employeur au régime de base d’assurance-maladie augmente de la manière suivante : </a:t>
            </a:r>
          </a:p>
          <a:p>
            <a:pPr marL="1082676" lvl="2" indent="-271463">
              <a:spcAft>
                <a:spcPts val="600"/>
              </a:spcAft>
              <a:tabLst>
                <a:tab pos="541338" algn="l"/>
                <a:tab pos="723900" algn="l"/>
              </a:tabLst>
              <a:defRPr/>
            </a:pPr>
            <a:r>
              <a:rPr lang="fr-CA"/>
              <a:t>300 $ annuellement pour une salariée assurée pour elle-même et pour ses personnes à charge</a:t>
            </a:r>
          </a:p>
          <a:p>
            <a:pPr marL="1082676" lvl="2" indent="-271463">
              <a:spcAft>
                <a:spcPts val="600"/>
              </a:spcAft>
              <a:tabLst>
                <a:tab pos="541338" algn="l"/>
                <a:tab pos="723900" algn="l"/>
              </a:tabLst>
              <a:defRPr/>
            </a:pPr>
            <a:r>
              <a:rPr lang="fr-CA"/>
              <a:t>150 $ annuellement pour une salariée assurée seule</a:t>
            </a:r>
          </a:p>
          <a:p>
            <a:endParaRPr lang="fr-CA"/>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03097" y="6176963"/>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6</a:t>
            </a:fld>
            <a:endParaRPr lang="fr-CA"/>
          </a:p>
        </p:txBody>
      </p:sp>
    </p:spTree>
    <p:extLst>
      <p:ext uri="{BB962C8B-B14F-4D97-AF65-F5344CB8AC3E}">
        <p14:creationId xmlns:p14="http://schemas.microsoft.com/office/powerpoint/2010/main" val="17305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244619"/>
            <a:ext cx="10515600" cy="1325563"/>
          </a:xfrm>
        </p:spPr>
        <p:txBody>
          <a:bodyPr/>
          <a:lstStyle/>
          <a:p>
            <a:r>
              <a:rPr lang="fr-CA"/>
              <a:t>Retraite</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570182"/>
            <a:ext cx="11115675" cy="4606781"/>
          </a:xfrm>
        </p:spPr>
        <p:txBody>
          <a:bodyPr/>
          <a:lstStyle/>
          <a:p>
            <a:pPr marL="727075" lvl="1" indent="-457200">
              <a:spcAft>
                <a:spcPts val="1800"/>
              </a:spcAft>
              <a:buFont typeface="Wingdings" panose="05000000000000000000" pitchFamily="2" charset="2"/>
              <a:buChar char="§"/>
              <a:tabLst>
                <a:tab pos="541338" algn="l"/>
                <a:tab pos="723900" algn="l"/>
              </a:tabLst>
              <a:defRPr/>
            </a:pPr>
            <a:r>
              <a:rPr lang="fr-CA" sz="3200">
                <a:latin typeface="Arial"/>
                <a:cs typeface="Arial"/>
              </a:rPr>
              <a:t>Augmentation de l’âge maximal de participation au RREGOP (de 69 à 71 ans)</a:t>
            </a:r>
          </a:p>
          <a:p>
            <a:pPr marL="727075" lvl="1" indent="-457200">
              <a:spcAft>
                <a:spcPts val="600"/>
              </a:spcAft>
              <a:buFont typeface="Wingdings" panose="05000000000000000000" pitchFamily="2" charset="2"/>
              <a:buChar char="§"/>
              <a:tabLst>
                <a:tab pos="541338" algn="l"/>
                <a:tab pos="723900" algn="l"/>
              </a:tabLst>
              <a:defRPr/>
            </a:pPr>
            <a:r>
              <a:rPr lang="fr-CA" sz="3200">
                <a:latin typeface="Arial"/>
                <a:cs typeface="Arial"/>
              </a:rPr>
              <a:t>Comité de travail intersyndical sur le financement de la caisse des participants du RREGOP</a:t>
            </a:r>
          </a:p>
          <a:p>
            <a:pPr marL="1082040" lvl="2" indent="-271145">
              <a:spcAft>
                <a:spcPts val="1800"/>
              </a:spcAft>
              <a:tabLst>
                <a:tab pos="541338" algn="l"/>
                <a:tab pos="723900" algn="l"/>
              </a:tabLst>
              <a:defRPr/>
            </a:pPr>
            <a:r>
              <a:rPr lang="fr-CA" sz="2400">
                <a:latin typeface="Arial"/>
                <a:cs typeface="Arial"/>
              </a:rPr>
              <a:t>Demande conjointe à Retraite Québec relativement au financement de la caisse des participants</a:t>
            </a:r>
          </a:p>
          <a:p>
            <a:pPr marL="727075" lvl="1" indent="-457200">
              <a:spcAft>
                <a:spcPts val="600"/>
              </a:spcAft>
              <a:buFont typeface="Wingdings" panose="05000000000000000000" pitchFamily="2" charset="2"/>
              <a:buChar char="§"/>
              <a:tabLst>
                <a:tab pos="541338" algn="l"/>
                <a:tab pos="723900" algn="l"/>
              </a:tabLst>
              <a:defRPr/>
            </a:pPr>
            <a:r>
              <a:rPr lang="fr-CA" sz="3200">
                <a:latin typeface="Arial"/>
                <a:cs typeface="Arial"/>
              </a:rPr>
              <a:t>Prolongation des ententes de retraite progressive jusqu’à un maximum de 7 ans </a:t>
            </a:r>
            <a:endParaRPr lang="fr-CA" sz="3200">
              <a:latin typeface="Arial" panose="020B0604020202020204" pitchFamily="34" charset="0"/>
              <a:cs typeface="Arial" panose="020B0604020202020204" pitchFamily="34" charset="0"/>
            </a:endParaRPr>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488442" y="6176963"/>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7</a:t>
            </a:fld>
            <a:endParaRPr lang="fr-CA"/>
          </a:p>
        </p:txBody>
      </p:sp>
    </p:spTree>
    <p:extLst>
      <p:ext uri="{BB962C8B-B14F-4D97-AF65-F5344CB8AC3E}">
        <p14:creationId xmlns:p14="http://schemas.microsoft.com/office/powerpoint/2010/main" val="374198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a:xfrm>
            <a:off x="838200" y="263092"/>
            <a:ext cx="10515600" cy="1325563"/>
          </a:xfrm>
        </p:spPr>
        <p:txBody>
          <a:bodyPr/>
          <a:lstStyle/>
          <a:p>
            <a:r>
              <a:rPr lang="fr-CA"/>
              <a:t>Droits parentaux</a:t>
            </a:r>
          </a:p>
        </p:txBody>
      </p:sp>
      <p:sp>
        <p:nvSpPr>
          <p:cNvPr id="3" name="Espace réservé du contenu 2">
            <a:extLst>
              <a:ext uri="{FF2B5EF4-FFF2-40B4-BE49-F238E27FC236}">
                <a16:creationId xmlns="" xmlns:a16="http://schemas.microsoft.com/office/drawing/2014/main" id="{354081B4-542E-24E8-54D1-B6CA69079A06}"/>
              </a:ext>
            </a:extLst>
          </p:cNvPr>
          <p:cNvSpPr>
            <a:spLocks noGrp="1"/>
          </p:cNvSpPr>
          <p:nvPr>
            <p:ph idx="1"/>
            <p:custDataLst>
              <p:tags r:id="rId2"/>
            </p:custDataLst>
          </p:nvPr>
        </p:nvSpPr>
        <p:spPr>
          <a:xfrm>
            <a:off x="838199" y="1588655"/>
            <a:ext cx="11229975" cy="4588308"/>
          </a:xfrm>
        </p:spPr>
        <p:txBody>
          <a:bodyPr>
            <a:normAutofit/>
          </a:bodyPr>
          <a:lstStyle/>
          <a:p>
            <a:pPr marL="727075" lvl="1" indent="-457200">
              <a:spcAft>
                <a:spcPts val="1800"/>
              </a:spcAft>
              <a:buFont typeface="Wingdings" panose="05000000000000000000" pitchFamily="2" charset="2"/>
              <a:buChar char="§"/>
              <a:tabLst>
                <a:tab pos="541338" algn="l"/>
                <a:tab pos="723900" algn="l"/>
              </a:tabLst>
              <a:defRPr/>
            </a:pPr>
            <a:r>
              <a:rPr lang="fr-CA">
                <a:latin typeface="Arial"/>
                <a:cs typeface="Arial"/>
              </a:rPr>
              <a:t>Ajout d’une journée aux congés spéciaux avec traitement prévus à l’occasion de la grossesse (de 4 à 5 congés)</a:t>
            </a:r>
          </a:p>
          <a:p>
            <a:pPr marL="727075" lvl="1" indent="-457200">
              <a:spcAft>
                <a:spcPts val="600"/>
              </a:spcAft>
              <a:buFont typeface="Wingdings" panose="05000000000000000000" pitchFamily="2" charset="2"/>
              <a:buChar char="§"/>
              <a:tabLst>
                <a:tab pos="541338" algn="l"/>
                <a:tab pos="723900" algn="l"/>
              </a:tabLst>
              <a:defRPr/>
            </a:pPr>
            <a:r>
              <a:rPr lang="fr-CA">
                <a:latin typeface="Arial"/>
                <a:cs typeface="Arial"/>
              </a:rPr>
              <a:t>Modification au congé de paternité et d’adoption (en conformité avec la loi sur le RQAP) </a:t>
            </a:r>
            <a:endParaRPr lang="fr-CA">
              <a:latin typeface="Arial" panose="020B0604020202020204" pitchFamily="34" charset="0"/>
              <a:cs typeface="Arial" panose="020B0604020202020204" pitchFamily="34" charset="0"/>
            </a:endParaRPr>
          </a:p>
        </p:txBody>
      </p:sp>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282366" y="6171114"/>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8</a:t>
            </a:fld>
            <a:endParaRPr lang="fr-CA"/>
          </a:p>
        </p:txBody>
      </p:sp>
    </p:spTree>
    <p:extLst>
      <p:ext uri="{BB962C8B-B14F-4D97-AF65-F5344CB8AC3E}">
        <p14:creationId xmlns:p14="http://schemas.microsoft.com/office/powerpoint/2010/main" val="187520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E5E41C-34BE-7CF9-09BF-9C9069D326F6}"/>
              </a:ext>
            </a:extLst>
          </p:cNvPr>
          <p:cNvSpPr>
            <a:spLocks noGrp="1"/>
          </p:cNvSpPr>
          <p:nvPr>
            <p:ph type="title"/>
            <p:custDataLst>
              <p:tags r:id="rId1"/>
            </p:custDataLst>
          </p:nvPr>
        </p:nvSpPr>
        <p:spPr/>
        <p:txBody>
          <a:bodyPr/>
          <a:lstStyle/>
          <a:p>
            <a:r>
              <a:rPr lang="fr-CA"/>
              <a:t>Prime de milieux</a:t>
            </a:r>
          </a:p>
        </p:txBody>
      </p:sp>
      <p:graphicFrame>
        <p:nvGraphicFramePr>
          <p:cNvPr id="5" name="Tableau 4">
            <a:extLst>
              <a:ext uri="{FF2B5EF4-FFF2-40B4-BE49-F238E27FC236}">
                <a16:creationId xmlns="" xmlns:a16="http://schemas.microsoft.com/office/drawing/2014/main" id="{B1CE2571-1347-A6C6-AF5D-4BC1B1189EBD}"/>
              </a:ext>
            </a:extLst>
          </p:cNvPr>
          <p:cNvGraphicFramePr>
            <a:graphicFrameLocks noGrp="1"/>
          </p:cNvGraphicFramePr>
          <p:nvPr>
            <p:custDataLst>
              <p:tags r:id="rId2"/>
            </p:custDataLst>
            <p:extLst>
              <p:ext uri="{D42A27DB-BD31-4B8C-83A1-F6EECF244321}">
                <p14:modId xmlns:p14="http://schemas.microsoft.com/office/powerpoint/2010/main" val="93004666"/>
              </p:ext>
            </p:extLst>
          </p:nvPr>
        </p:nvGraphicFramePr>
        <p:xfrm>
          <a:off x="912091" y="1530149"/>
          <a:ext cx="10319327" cy="4246669"/>
        </p:xfrm>
        <a:graphic>
          <a:graphicData uri="http://schemas.openxmlformats.org/drawingml/2006/table">
            <a:tbl>
              <a:tblPr firstRow="1" bandRow="1">
                <a:tableStyleId>{5C22544A-7EE6-4342-B048-85BDC9FD1C3A}</a:tableStyleId>
              </a:tblPr>
              <a:tblGrid>
                <a:gridCol w="4228596">
                  <a:extLst>
                    <a:ext uri="{9D8B030D-6E8A-4147-A177-3AD203B41FA5}">
                      <a16:colId xmlns="" xmlns:a16="http://schemas.microsoft.com/office/drawing/2014/main" val="4100685247"/>
                    </a:ext>
                  </a:extLst>
                </a:gridCol>
                <a:gridCol w="1969663">
                  <a:extLst>
                    <a:ext uri="{9D8B030D-6E8A-4147-A177-3AD203B41FA5}">
                      <a16:colId xmlns="" xmlns:a16="http://schemas.microsoft.com/office/drawing/2014/main" val="226099412"/>
                    </a:ext>
                  </a:extLst>
                </a:gridCol>
                <a:gridCol w="2107541">
                  <a:extLst>
                    <a:ext uri="{9D8B030D-6E8A-4147-A177-3AD203B41FA5}">
                      <a16:colId xmlns="" xmlns:a16="http://schemas.microsoft.com/office/drawing/2014/main" val="468193287"/>
                    </a:ext>
                  </a:extLst>
                </a:gridCol>
                <a:gridCol w="2013527">
                  <a:extLst>
                    <a:ext uri="{9D8B030D-6E8A-4147-A177-3AD203B41FA5}">
                      <a16:colId xmlns="" xmlns:a16="http://schemas.microsoft.com/office/drawing/2014/main" val="3399154106"/>
                    </a:ext>
                  </a:extLst>
                </a:gridCol>
              </a:tblGrid>
              <a:tr h="413456">
                <a:tc>
                  <a:txBody>
                    <a:bodyPr/>
                    <a:lstStyle/>
                    <a:p>
                      <a:endParaRPr lang="fr-CA" sz="2000" dirty="0">
                        <a:latin typeface="Arial" panose="020B0604020202020204" pitchFamily="34" charset="0"/>
                        <a:cs typeface="Arial" panose="020B0604020202020204" pitchFamily="34" charset="0"/>
                      </a:endParaRPr>
                    </a:p>
                  </a:txBody>
                  <a:tcPr>
                    <a:solidFill>
                      <a:srgbClr val="6BB1D0"/>
                    </a:solidFill>
                  </a:tcPr>
                </a:tc>
                <a:tc>
                  <a:txBody>
                    <a:bodyPr/>
                    <a:lstStyle/>
                    <a:p>
                      <a:pPr algn="ctr"/>
                      <a:r>
                        <a:rPr lang="fr-CA" sz="2000">
                          <a:latin typeface="Arial" panose="020B0604020202020204" pitchFamily="34" charset="0"/>
                          <a:cs typeface="Arial" panose="020B0604020202020204" pitchFamily="34" charset="0"/>
                        </a:rPr>
                        <a:t>Palier 1</a:t>
                      </a:r>
                    </a:p>
                    <a:p>
                      <a:pPr algn="ctr"/>
                      <a:r>
                        <a:rPr lang="fr-CA" sz="2000">
                          <a:latin typeface="Arial" panose="020B0604020202020204" pitchFamily="34" charset="0"/>
                          <a:cs typeface="Arial" panose="020B0604020202020204" pitchFamily="34" charset="0"/>
                        </a:rPr>
                        <a:t>(70h et plus)</a:t>
                      </a:r>
                    </a:p>
                  </a:txBody>
                  <a:tcPr>
                    <a:solidFill>
                      <a:srgbClr val="6BB1D0"/>
                    </a:solidFill>
                  </a:tcPr>
                </a:tc>
                <a:tc>
                  <a:txBody>
                    <a:bodyPr/>
                    <a:lstStyle/>
                    <a:p>
                      <a:pPr algn="ctr"/>
                      <a:r>
                        <a:rPr lang="fr-CA" sz="2000">
                          <a:latin typeface="Arial" panose="020B0604020202020204" pitchFamily="34" charset="0"/>
                          <a:cs typeface="Arial" panose="020B0604020202020204" pitchFamily="34" charset="0"/>
                        </a:rPr>
                        <a:t>Palier 2</a:t>
                      </a:r>
                    </a:p>
                    <a:p>
                      <a:pPr algn="ctr"/>
                      <a:r>
                        <a:rPr lang="fr-CA" sz="2000">
                          <a:latin typeface="Arial" panose="020B0604020202020204" pitchFamily="34" charset="0"/>
                          <a:cs typeface="Arial" panose="020B0604020202020204" pitchFamily="34" charset="0"/>
                        </a:rPr>
                        <a:t>(entre 42 et 70h)</a:t>
                      </a:r>
                    </a:p>
                  </a:txBody>
                  <a:tcPr>
                    <a:solidFill>
                      <a:srgbClr val="6BB1D0"/>
                    </a:solidFill>
                  </a:tcPr>
                </a:tc>
                <a:tc>
                  <a:txBody>
                    <a:bodyPr/>
                    <a:lstStyle/>
                    <a:p>
                      <a:pPr algn="ctr"/>
                      <a:r>
                        <a:rPr lang="fr-CA" sz="2000">
                          <a:latin typeface="Arial" panose="020B0604020202020204" pitchFamily="34" charset="0"/>
                          <a:cs typeface="Arial" panose="020B0604020202020204" pitchFamily="34" charset="0"/>
                        </a:rPr>
                        <a:t>Palier 3 </a:t>
                      </a:r>
                    </a:p>
                    <a:p>
                      <a:pPr algn="ctr"/>
                      <a:r>
                        <a:rPr lang="fr-CA" sz="2000">
                          <a:latin typeface="Arial" panose="020B0604020202020204" pitchFamily="34" charset="0"/>
                          <a:cs typeface="Arial" panose="020B0604020202020204" pitchFamily="34" charset="0"/>
                        </a:rPr>
                        <a:t>(moins de 42h)</a:t>
                      </a:r>
                    </a:p>
                  </a:txBody>
                  <a:tcPr>
                    <a:solidFill>
                      <a:srgbClr val="6BB1D0"/>
                    </a:solidFill>
                  </a:tcPr>
                </a:tc>
                <a:extLst>
                  <a:ext uri="{0D108BD9-81ED-4DB2-BD59-A6C34878D82A}">
                    <a16:rowId xmlns="" xmlns:a16="http://schemas.microsoft.com/office/drawing/2014/main" val="165943322"/>
                  </a:ext>
                </a:extLst>
              </a:tr>
              <a:tr h="419453">
                <a:tc>
                  <a:txBody>
                    <a:bodyPr/>
                    <a:lstStyle/>
                    <a:p>
                      <a:r>
                        <a:rPr lang="fr-CA" sz="2000">
                          <a:solidFill>
                            <a:srgbClr val="0070C0"/>
                          </a:solidFill>
                          <a:latin typeface="Arial" panose="020B0604020202020204" pitchFamily="34" charset="0"/>
                          <a:cs typeface="Arial" panose="020B0604020202020204" pitchFamily="34" charset="0"/>
                        </a:rPr>
                        <a:t>Prime de soins critiques</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15 %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14 %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10 %</a:t>
                      </a:r>
                    </a:p>
                  </a:txBody>
                  <a:tcPr>
                    <a:solidFill>
                      <a:srgbClr val="D8EAF3"/>
                    </a:solidFill>
                  </a:tcPr>
                </a:tc>
                <a:extLst>
                  <a:ext uri="{0D108BD9-81ED-4DB2-BD59-A6C34878D82A}">
                    <a16:rowId xmlns="" xmlns:a16="http://schemas.microsoft.com/office/drawing/2014/main" val="724512541"/>
                  </a:ext>
                </a:extLst>
              </a:tr>
              <a:tr h="413456">
                <a:tc>
                  <a:txBody>
                    <a:bodyPr/>
                    <a:lstStyle/>
                    <a:p>
                      <a:r>
                        <a:rPr lang="fr-CA" sz="2000" dirty="0">
                          <a:solidFill>
                            <a:srgbClr val="0070C0"/>
                          </a:solidFill>
                          <a:latin typeface="Arial" panose="020B0604020202020204" pitchFamily="34" charset="0"/>
                          <a:cs typeface="Arial" panose="020B0604020202020204" pitchFamily="34" charset="0"/>
                        </a:rPr>
                        <a:t>Prime spécifique de soins critiques</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10 %</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7 %</a:t>
                      </a:r>
                    </a:p>
                  </a:txBody>
                  <a:tcPr>
                    <a:solidFill>
                      <a:srgbClr val="ECF5F9"/>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6 %</a:t>
                      </a:r>
                    </a:p>
                  </a:txBody>
                  <a:tcPr>
                    <a:solidFill>
                      <a:srgbClr val="ECF5F9"/>
                    </a:solidFill>
                  </a:tcPr>
                </a:tc>
                <a:extLst>
                  <a:ext uri="{0D108BD9-81ED-4DB2-BD59-A6C34878D82A}">
                    <a16:rowId xmlns="" xmlns:a16="http://schemas.microsoft.com/office/drawing/2014/main" val="190486604"/>
                  </a:ext>
                </a:extLst>
              </a:tr>
              <a:tr h="413456">
                <a:tc>
                  <a:txBody>
                    <a:bodyPr/>
                    <a:lstStyle/>
                    <a:p>
                      <a:r>
                        <a:rPr lang="fr-CA" sz="2000" dirty="0">
                          <a:solidFill>
                            <a:srgbClr val="0070C0"/>
                          </a:solidFill>
                          <a:latin typeface="Arial" panose="020B0604020202020204" pitchFamily="34" charset="0"/>
                          <a:cs typeface="Arial" panose="020B0604020202020204" pitchFamily="34" charset="0"/>
                        </a:rPr>
                        <a:t>Prime en assistance résidentielle continue</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5 %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3 %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1 %</a:t>
                      </a:r>
                    </a:p>
                  </a:txBody>
                  <a:tcPr>
                    <a:solidFill>
                      <a:srgbClr val="D8EAF3"/>
                    </a:solidFill>
                  </a:tcPr>
                </a:tc>
                <a:extLst>
                  <a:ext uri="{0D108BD9-81ED-4DB2-BD59-A6C34878D82A}">
                    <a16:rowId xmlns="" xmlns:a16="http://schemas.microsoft.com/office/drawing/2014/main" val="2518097257"/>
                  </a:ext>
                </a:extLst>
              </a:tr>
              <a:tr h="413456">
                <a:tc>
                  <a:txBody>
                    <a:bodyPr/>
                    <a:lstStyle/>
                    <a:p>
                      <a:r>
                        <a:rPr lang="fr-CA" sz="2000" dirty="0">
                          <a:solidFill>
                            <a:srgbClr val="0070C0"/>
                          </a:solidFill>
                          <a:latin typeface="Arial" panose="020B0604020202020204" pitchFamily="34" charset="0"/>
                          <a:cs typeface="Arial" panose="020B0604020202020204" pitchFamily="34" charset="0"/>
                        </a:rPr>
                        <a:t>Prime pour les heures travaillées auprès de la clientèle présentant des troubles graves de comportement</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3,5 %</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2,25 %</a:t>
                      </a:r>
                    </a:p>
                  </a:txBody>
                  <a:tcPr>
                    <a:solidFill>
                      <a:srgbClr val="ECF5F9"/>
                    </a:solidFill>
                  </a:tcPr>
                </a:tc>
                <a:tc>
                  <a:txBody>
                    <a:bodyPr/>
                    <a:lstStyle/>
                    <a:p>
                      <a:pPr algn="ctr"/>
                      <a:r>
                        <a:rPr lang="fr-CA" sz="2000">
                          <a:solidFill>
                            <a:srgbClr val="0070C0"/>
                          </a:solidFill>
                          <a:latin typeface="Arial" panose="020B0604020202020204" pitchFamily="34" charset="0"/>
                          <a:cs typeface="Arial" panose="020B0604020202020204" pitchFamily="34" charset="0"/>
                        </a:rPr>
                        <a:t>1 %</a:t>
                      </a:r>
                    </a:p>
                  </a:txBody>
                  <a:tcPr>
                    <a:solidFill>
                      <a:srgbClr val="ECF5F9"/>
                    </a:solidFill>
                  </a:tcPr>
                </a:tc>
                <a:extLst>
                  <a:ext uri="{0D108BD9-81ED-4DB2-BD59-A6C34878D82A}">
                    <a16:rowId xmlns="" xmlns:a16="http://schemas.microsoft.com/office/drawing/2014/main" val="3125045480"/>
                  </a:ext>
                </a:extLst>
              </a:tr>
              <a:tr h="0">
                <a:tc>
                  <a:txBody>
                    <a:bodyPr/>
                    <a:lstStyle/>
                    <a:p>
                      <a:r>
                        <a:rPr lang="fr-CA" sz="2000">
                          <a:solidFill>
                            <a:srgbClr val="0070C0"/>
                          </a:solidFill>
                          <a:latin typeface="Arial" panose="020B0604020202020204" pitchFamily="34" charset="0"/>
                          <a:cs typeface="Arial" panose="020B0604020202020204" pitchFamily="34" charset="0"/>
                        </a:rPr>
                        <a:t>Prime en psychiatrie</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3,5 %</a:t>
                      </a:r>
                    </a:p>
                  </a:txBody>
                  <a:tcPr>
                    <a:solidFill>
                      <a:srgbClr val="D8EAF3"/>
                    </a:solidFill>
                  </a:tcPr>
                </a:tc>
                <a:tc>
                  <a:txBody>
                    <a:bodyPr/>
                    <a:lstStyle/>
                    <a:p>
                      <a:pPr algn="ctr"/>
                      <a:r>
                        <a:rPr lang="fr-CA" sz="2000">
                          <a:solidFill>
                            <a:srgbClr val="0070C0"/>
                          </a:solidFill>
                          <a:latin typeface="Arial" panose="020B0604020202020204" pitchFamily="34" charset="0"/>
                          <a:cs typeface="Arial" panose="020B0604020202020204" pitchFamily="34" charset="0"/>
                        </a:rPr>
                        <a:t>2,25 %</a:t>
                      </a:r>
                    </a:p>
                  </a:txBody>
                  <a:tcPr>
                    <a:solidFill>
                      <a:srgbClr val="D8EAF3"/>
                    </a:solidFill>
                  </a:tcPr>
                </a:tc>
                <a:tc>
                  <a:txBody>
                    <a:bodyPr/>
                    <a:lstStyle/>
                    <a:p>
                      <a:pPr algn="ctr"/>
                      <a:r>
                        <a:rPr lang="fr-CA" sz="2000" dirty="0">
                          <a:solidFill>
                            <a:srgbClr val="0070C0"/>
                          </a:solidFill>
                          <a:latin typeface="Arial" panose="020B0604020202020204" pitchFamily="34" charset="0"/>
                          <a:cs typeface="Arial" panose="020B0604020202020204" pitchFamily="34" charset="0"/>
                        </a:rPr>
                        <a:t>1 %</a:t>
                      </a:r>
                    </a:p>
                  </a:txBody>
                  <a:tcPr>
                    <a:solidFill>
                      <a:srgbClr val="D8EAF3"/>
                    </a:solidFill>
                  </a:tcPr>
                </a:tc>
                <a:extLst>
                  <a:ext uri="{0D108BD9-81ED-4DB2-BD59-A6C34878D82A}">
                    <a16:rowId xmlns="" xmlns:a16="http://schemas.microsoft.com/office/drawing/2014/main" val="2569209453"/>
                  </a:ext>
                </a:extLst>
              </a:tr>
            </a:tbl>
          </a:graphicData>
        </a:graphic>
      </p:graphicFrame>
      <p:pic>
        <p:nvPicPr>
          <p:cNvPr id="4" name="Image 3" descr="C:\Users\michstep\AppData\Local\Microsoft\Windows\INetCache\Content.Word\logo.png"/>
          <p:cNvPicPr/>
          <p:nvPr/>
        </p:nvPicPr>
        <p:blipFill rotWithShape="1">
          <a:blip r:embed="rId5">
            <a:extLst>
              <a:ext uri="{28A0092B-C50C-407E-A947-70E740481C1C}">
                <a14:useLocalDpi xmlns:a14="http://schemas.microsoft.com/office/drawing/2010/main" val="0"/>
              </a:ext>
            </a:extLst>
          </a:blip>
          <a:srcRect t="19231"/>
          <a:stretch/>
        </p:blipFill>
        <p:spPr bwMode="auto">
          <a:xfrm>
            <a:off x="7379508" y="6163497"/>
            <a:ext cx="1760220" cy="640080"/>
          </a:xfrm>
          <a:prstGeom prst="rect">
            <a:avLst/>
          </a:prstGeom>
          <a:noFill/>
          <a:ln>
            <a:noFill/>
          </a:ln>
          <a:extLst>
            <a:ext uri="{53640926-AAD7-44D8-BBD7-CCE9431645EC}">
              <a14:shadowObscured xmlns:a14="http://schemas.microsoft.com/office/drawing/2010/main"/>
            </a:ext>
          </a:extLst>
        </p:spPr>
      </p:pic>
      <p:sp>
        <p:nvSpPr>
          <p:cNvPr id="6" name="Espace réservé du numéro de diapositive 5"/>
          <p:cNvSpPr>
            <a:spLocks noGrp="1"/>
          </p:cNvSpPr>
          <p:nvPr>
            <p:ph type="sldNum" sz="quarter" idx="12"/>
          </p:nvPr>
        </p:nvSpPr>
        <p:spPr/>
        <p:txBody>
          <a:bodyPr/>
          <a:lstStyle/>
          <a:p>
            <a:fld id="{E18DDF54-FB5F-49ED-B970-81A28ABE390A}" type="slidenum">
              <a:rPr lang="fr-CA" smtClean="0"/>
              <a:t>9</a:t>
            </a:fld>
            <a:endParaRPr lang="fr-CA"/>
          </a:p>
        </p:txBody>
      </p:sp>
    </p:spTree>
    <p:extLst>
      <p:ext uri="{BB962C8B-B14F-4D97-AF65-F5344CB8AC3E}">
        <p14:creationId xmlns:p14="http://schemas.microsoft.com/office/powerpoint/2010/main" val="28543453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ma:contentTypeID="0x010100FE9E59AD97F1834AB72993F1AE8DDCB5030062D37D1F9D6AF54A96BBD5A8A7EDC661" ma:contentTypeVersion="32" ma:contentTypeDescription="Créer un document Word" ma:contentTypeScope="" ma:versionID="955a3d893a5c8b4e25f064a0b08339a5">
  <xsd:schema xmlns:xsd="http://www.w3.org/2001/XMLSchema" xmlns:xs="http://www.w3.org/2001/XMLSchema" xmlns:p="http://schemas.microsoft.com/office/2006/metadata/properties" xmlns:ns2="f7233243-ab4e-4cc4-8e0d-a416b30d2345" xmlns:ns3="f6ce3908-de97-4308-ad7b-4ae60f4f2b61" targetNamespace="http://schemas.microsoft.com/office/2006/metadata/properties" ma:root="true" ma:fieldsID="e8a2427dde65a2fe3876afe720d1d50c" ns2:_="" ns3:_="">
    <xsd:import namespace="f7233243-ab4e-4cc4-8e0d-a416b30d2345"/>
    <xsd:import namespace="f6ce3908-de97-4308-ad7b-4ae60f4f2b61"/>
    <xsd:element name="properties">
      <xsd:complexType>
        <xsd:sequence>
          <xsd:element name="documentManagement">
            <xsd:complexType>
              <xsd:all>
                <xsd:element ref="ns2:FiqAuteurDocument" minOccurs="0"/>
                <xsd:element ref="ns2:TaxCatchAll" minOccurs="0"/>
                <xsd:element ref="ns2:TaxCatchAllLabel" minOccurs="0"/>
                <xsd:element ref="ns2:bfe7a8c44ed442169e02531149c1543c" minOccurs="0"/>
                <xsd:element ref="ns2:ga501566c6564468aef73bb89d221f8e" minOccurs="0"/>
                <xsd:element ref="ns2:j52074be5d8248098870005495c31249"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33243-ab4e-4cc4-8e0d-a416b30d2345" elementFormDefault="qualified">
    <xsd:import namespace="http://schemas.microsoft.com/office/2006/documentManagement/types"/>
    <xsd:import namespace="http://schemas.microsoft.com/office/infopath/2007/PartnerControls"/>
    <xsd:element name="FiqAuteurDocument" ma:index="2" nillable="true" ma:displayName="Auteur du document" ma:internalName="FiqAuteurDocument" ma:readOnly="false">
      <xsd:simpleType>
        <xsd:restriction base="dms:Text">
          <xsd:maxLength value="255"/>
        </xsd:restriction>
      </xsd:simpleType>
    </xsd:element>
    <xsd:element name="TaxCatchAll" ma:index="8" nillable="true" ma:displayName="Taxonomy Catch All Column" ma:hidden="true" ma:list="{cfeae789-6d87-4f97-a19f-f46a325195fc}" ma:internalName="TaxCatchAll" ma:readOnly="false" ma:showField="CatchAllData" ma:web="f7233243-ab4e-4cc4-8e0d-a416b30d2345">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feae789-6d87-4f97-a19f-f46a325195fc}" ma:internalName="TaxCatchAllLabel" ma:readOnly="true" ma:showField="CatchAllDataLabel" ma:web="f7233243-ab4e-4cc4-8e0d-a416b30d2345">
      <xsd:complexType>
        <xsd:complexContent>
          <xsd:extension base="dms:MultiChoiceLookup">
            <xsd:sequence>
              <xsd:element name="Value" type="dms:Lookup" maxOccurs="unbounded" minOccurs="0" nillable="true"/>
            </xsd:sequence>
          </xsd:extension>
        </xsd:complexContent>
      </xsd:complexType>
    </xsd:element>
    <xsd:element name="bfe7a8c44ed442169e02531149c1543c" ma:index="10" nillable="true" ma:taxonomy="true" ma:internalName="bfe7a8c44ed442169e02531149c1543c" ma:taxonomyFieldName="FiqSecteur" ma:displayName="Secteur" ma:readOnly="false" ma:fieldId="{bfe7a8c4-4ed4-4216-9e02-531149c1543c}" ma:sspId="310b9220-deb2-47d6-9a35-26d0d4c5179c" ma:termSetId="4fe33728-3290-4058-9463-3c28b4d64bc9" ma:anchorId="00000000-0000-0000-0000-000000000000" ma:open="false" ma:isKeyword="false">
      <xsd:complexType>
        <xsd:sequence>
          <xsd:element ref="pc:Terms" minOccurs="0" maxOccurs="1"/>
        </xsd:sequence>
      </xsd:complexType>
    </xsd:element>
    <xsd:element name="ga501566c6564468aef73bb89d221f8e" ma:index="12" nillable="true" ma:taxonomy="true" ma:internalName="ga501566c6564468aef73bb89d221f8e" ma:taxonomyFieldName="FiqTypeDocument" ma:displayName="Type de document" ma:readOnly="false" ma:fieldId="{0a501566-c656-4468-aef7-3bb89d221f8e}" ma:sspId="310b9220-deb2-47d6-9a35-26d0d4c5179c" ma:termSetId="7911ab2e-96e3-4b42-93fa-571a2f02eb0a" ma:anchorId="00000000-0000-0000-0000-000000000000" ma:open="false" ma:isKeyword="false">
      <xsd:complexType>
        <xsd:sequence>
          <xsd:element ref="pc:Terms" minOccurs="0" maxOccurs="1"/>
        </xsd:sequence>
      </xsd:complexType>
    </xsd:element>
    <xsd:element name="j52074be5d8248098870005495c31249" ma:index="15" nillable="true" ma:taxonomy="true" ma:internalName="j52074be5d8248098870005495c31249" ma:taxonomyFieldName="FiqCategorie" ma:displayName="Catégorie" ma:readOnly="false" ma:fieldId="{352074be-5d82-4809-8870-005495c31249}" ma:sspId="310b9220-deb2-47d6-9a35-26d0d4c5179c" ma:termSetId="cf85388c-03eb-4113-b9b5-0bb409e6c81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ce3908-de97-4308-ad7b-4ae60f4f2b61"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lcf76f155ced4ddcb4097134ff3c332f" ma:index="28" nillable="true" ma:taxonomy="true" ma:internalName="lcf76f155ced4ddcb4097134ff3c332f" ma:taxonomyFieldName="MediaServiceImageTags" ma:displayName="Balises d’images" ma:readOnly="false" ma:fieldId="{5cf76f15-5ced-4ddc-b409-7134ff3c332f}" ma:taxonomyMulti="true" ma:sspId="310b9220-deb2-47d6-9a35-26d0d4c517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7233243-ab4e-4cc4-8e0d-a416b30d2345" xsi:nil="true"/>
    <lcf76f155ced4ddcb4097134ff3c332f xmlns="f6ce3908-de97-4308-ad7b-4ae60f4f2b61">
      <Terms xmlns="http://schemas.microsoft.com/office/infopath/2007/PartnerControls"/>
    </lcf76f155ced4ddcb4097134ff3c332f>
    <j52074be5d8248098870005495c31249 xmlns="f7233243-ab4e-4cc4-8e0d-a416b30d2345">
      <Terms xmlns="http://schemas.microsoft.com/office/infopath/2007/PartnerControls"/>
    </j52074be5d8248098870005495c31249>
    <FiqAuteurDocument xmlns="f7233243-ab4e-4cc4-8e0d-a416b30d2345" xsi:nil="true"/>
    <bfe7a8c44ed442169e02531149c1543c xmlns="f7233243-ab4e-4cc4-8e0d-a416b30d2345">
      <Terms xmlns="http://schemas.microsoft.com/office/infopath/2007/PartnerControls"/>
    </bfe7a8c44ed442169e02531149c1543c>
    <ga501566c6564468aef73bb89d221f8e xmlns="f7233243-ab4e-4cc4-8e0d-a416b30d2345">
      <Terms xmlns="http://schemas.microsoft.com/office/infopath/2007/PartnerControls"/>
    </ga501566c6564468aef73bb89d221f8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A95C0-9FA8-47E8-AAEF-863998679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33243-ab4e-4cc4-8e0d-a416b30d2345"/>
    <ds:schemaRef ds:uri="f6ce3908-de97-4308-ad7b-4ae60f4f2b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BB212F-AF83-42EE-ADC6-E5025E422E1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6ce3908-de97-4308-ad7b-4ae60f4f2b61"/>
    <ds:schemaRef ds:uri="f7233243-ab4e-4cc4-8e0d-a416b30d2345"/>
    <ds:schemaRef ds:uri="http://www.w3.org/XML/1998/namespace"/>
    <ds:schemaRef ds:uri="http://purl.org/dc/dcmitype/"/>
  </ds:schemaRefs>
</ds:datastoreItem>
</file>

<file path=customXml/itemProps3.xml><?xml version="1.0" encoding="utf-8"?>
<ds:datastoreItem xmlns:ds="http://schemas.openxmlformats.org/officeDocument/2006/customXml" ds:itemID="{F8B0EE55-0877-4BD8-9B0B-127281BE63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TotalTime>
  <Words>1380</Words>
  <Application>Microsoft Office PowerPoint</Application>
  <PresentationFormat>Grand écran</PresentationFormat>
  <Paragraphs>323</Paragraphs>
  <Slides>51</Slides>
  <Notes>51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51</vt:i4>
      </vt:variant>
    </vt:vector>
  </HeadingPairs>
  <TitlesOfParts>
    <vt:vector size="60" baseType="lpstr">
      <vt:lpstr>Aptos</vt:lpstr>
      <vt:lpstr>Arial</vt:lpstr>
      <vt:lpstr>Calibri</vt:lpstr>
      <vt:lpstr>CIDFont+F3</vt:lpstr>
      <vt:lpstr>CIDFont+F4</vt:lpstr>
      <vt:lpstr>Courier New</vt:lpstr>
      <vt:lpstr>Times New Roman</vt:lpstr>
      <vt:lpstr>Wingdings</vt:lpstr>
      <vt:lpstr>Conception personnalisée</vt:lpstr>
      <vt:lpstr>Présentation PowerPoint</vt:lpstr>
      <vt:lpstr>Présentation PowerPoint</vt:lpstr>
      <vt:lpstr>Paramètres salariaux</vt:lpstr>
      <vt:lpstr>Rétroactivité salariale</vt:lpstr>
      <vt:lpstr>Congé annuel</vt:lpstr>
      <vt:lpstr>Assurance maladie</vt:lpstr>
      <vt:lpstr>Retraite</vt:lpstr>
      <vt:lpstr>Droits parentaux</vt:lpstr>
      <vt:lpstr>Prime de milieux</vt:lpstr>
      <vt:lpstr>Prime d’inconvénients</vt:lpstr>
      <vt:lpstr>Temps partiel</vt:lpstr>
      <vt:lpstr>Lettre d’entente no 3</vt:lpstr>
      <vt:lpstr>Mobilité volontaire</vt:lpstr>
      <vt:lpstr>Frais de stationnement</vt:lpstr>
      <vt:lpstr>Milieux carcéraux</vt:lpstr>
      <vt:lpstr>Prime d’orientation et de formation clinique</vt:lpstr>
      <vt:lpstr>Reconnaissance de scolarité additionnelle</vt:lpstr>
      <vt:lpstr>Salaire d’entrée infirmière auxiliaire et inhalothérapeute</vt:lpstr>
      <vt:lpstr>ASI perfusionniste clinique</vt:lpstr>
      <vt:lpstr>Salaire d’une salariée promue infirmière en dispensaire ou ASI perfusionniste clinique</vt:lpstr>
      <vt:lpstr>Notion de centre d’activités - FIQ</vt:lpstr>
      <vt:lpstr>Notion de centre d’activités – FIQ</vt:lpstr>
      <vt:lpstr>Notion de centre d’activités - FIQ</vt:lpstr>
      <vt:lpstr>Notion de centre d’activités - FIQ</vt:lpstr>
      <vt:lpstr>Notion de port d’attache - FIQ </vt:lpstr>
      <vt:lpstr>Garde</vt:lpstr>
      <vt:lpstr>Main-d’œuvre indépendante</vt:lpstr>
      <vt:lpstr>Comité national sur la tâche et l’organisation du travail (article 35)</vt:lpstr>
      <vt:lpstr>Autogestion des horaires</vt:lpstr>
      <vt:lpstr>Aménagement du temps de travail</vt:lpstr>
      <vt:lpstr>Horaire comprimé de fin de semaine</vt:lpstr>
      <vt:lpstr>Congé de maladie pour motifs personnels</vt:lpstr>
      <vt:lpstr>Congé à traitement différé pour études</vt:lpstr>
      <vt:lpstr>Forum visant la santé globale des salariées</vt:lpstr>
      <vt:lpstr>Libérations syndicales</vt:lpstr>
      <vt:lpstr>Grand Nord – Nunavik et Terres-Cries-de-la-Baie-James (régions sociosanitaires 17 et 18)</vt:lpstr>
      <vt:lpstr>Entente pour certaines régions</vt:lpstr>
      <vt:lpstr>Priorisation du temps supplémentaire</vt:lpstr>
      <vt:lpstr>Temps supplémentaire - à taux double</vt:lpstr>
      <vt:lpstr>Temps supplémentaire - à taux double</vt:lpstr>
      <vt:lpstr>Temps supplémentaire pour les infirmières cliniciennes</vt:lpstr>
      <vt:lpstr>Temps supplémentaire obligatoire</vt:lpstr>
      <vt:lpstr>Mesures volontaires pour le rattrapage chirurgical</vt:lpstr>
      <vt:lpstr>Création d’un comité paritaire national sur la prestation sécuritaire et de qualité des soins et des services pour l’équipe soins (ratios)</vt:lpstr>
      <vt:lpstr>Prime incitative pour périodes critiques</vt:lpstr>
      <vt:lpstr>Remboursement du permis </vt:lpstr>
      <vt:lpstr>Protocole de retour au travail  </vt:lpstr>
      <vt:lpstr>Présentation PowerPoint</vt:lpstr>
      <vt:lpstr>Vote référendaire sur une entente de principe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Guilbault</dc:creator>
  <cp:lastModifiedBy>STÉPHANIE MICHAUD</cp:lastModifiedBy>
  <cp:revision>13</cp:revision>
  <cp:lastPrinted>2024-04-03T17:31:16Z</cp:lastPrinted>
  <dcterms:created xsi:type="dcterms:W3CDTF">2021-03-02T14:00:52Z</dcterms:created>
  <dcterms:modified xsi:type="dcterms:W3CDTF">2024-04-03T17:31:33Z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0x010100FE9E59AD97F1834AB72993F1AE8DDCB5030062D37D1F9D6AF54A96BBD5A8A7EDC661</vt:lpwstr>
  </property>
  <property fmtid="{D5CDD505-2E9C-101B-9397-08002B2CF9AE}" pid="3" name="MSIP_Label_59a40497-9c56-47f7-9923-99b574d64d54_Enabled">
    <vt:lpwstr>true</vt:lpwstr>
  </property>
  <property fmtid="{D5CDD505-2E9C-101B-9397-08002B2CF9AE}" pid="4" name="MSIP_Label_59a40497-9c56-47f7-9923-99b574d64d54_SetDate">
    <vt:lpwstr>2024-03-18T20:01:04Z</vt:lpwstr>
  </property>
  <property fmtid="{D5CDD505-2E9C-101B-9397-08002B2CF9AE}" pid="5" name="MSIP_Label_59a40497-9c56-47f7-9923-99b574d64d54_Method">
    <vt:lpwstr>Standard</vt:lpwstr>
  </property>
  <property fmtid="{D5CDD505-2E9C-101B-9397-08002B2CF9AE}" pid="6" name="MSIP_Label_59a40497-9c56-47f7-9923-99b574d64d54_Name">
    <vt:lpwstr>defa4170-0d19-0005-0004-bc88714345d2</vt:lpwstr>
  </property>
  <property fmtid="{D5CDD505-2E9C-101B-9397-08002B2CF9AE}" pid="7" name="MSIP_Label_59a40497-9c56-47f7-9923-99b574d64d54_SiteId">
    <vt:lpwstr>6cbafdf6-bccc-44b9-87c4-de46b36a2dc2</vt:lpwstr>
  </property>
  <property fmtid="{D5CDD505-2E9C-101B-9397-08002B2CF9AE}" pid="8" name="MSIP_Label_59a40497-9c56-47f7-9923-99b574d64d54_ActionId">
    <vt:lpwstr>97e0b38f-49bf-4881-91e4-c262882a29d4</vt:lpwstr>
  </property>
  <property fmtid="{D5CDD505-2E9C-101B-9397-08002B2CF9AE}" pid="9" name="MSIP_Label_59a40497-9c56-47f7-9923-99b574d64d54_ContentBits">
    <vt:lpwstr>0</vt:lpwstr>
  </property>
  <property fmtid="{D5CDD505-2E9C-101B-9397-08002B2CF9AE}" pid="10" name="MediaServiceImageTags">
    <vt:lpwstr/>
  </property>
</Properties>
</file>